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257" r:id="rId2"/>
    <p:sldId id="266" r:id="rId3"/>
    <p:sldId id="307" r:id="rId4"/>
    <p:sldId id="272" r:id="rId5"/>
    <p:sldId id="302" r:id="rId6"/>
    <p:sldId id="303" r:id="rId7"/>
    <p:sldId id="308" r:id="rId8"/>
    <p:sldId id="306" r:id="rId9"/>
    <p:sldId id="304" r:id="rId10"/>
    <p:sldId id="309" r:id="rId11"/>
    <p:sldId id="310" r:id="rId12"/>
    <p:sldId id="311" r:id="rId13"/>
    <p:sldId id="30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2C73D9-4868-41E7-8121-ECEE87080242}" v="36" dt="2024-04-10T19:56:53.7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3810" autoAdjust="0"/>
  </p:normalViewPr>
  <p:slideViewPr>
    <p:cSldViewPr snapToGrid="0" showGuides="1">
      <p:cViewPr>
        <p:scale>
          <a:sx n="80" d="100"/>
          <a:sy n="80" d="100"/>
        </p:scale>
        <p:origin x="30" y="825"/>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fidence Ahuekwe" userId="acd78c08-757f-4ab1-bd72-e20698175c47" providerId="ADAL" clId="{EB2C73D9-4868-41E7-8121-ECEE87080242}"/>
    <pc:docChg chg="undo custSel addSld delSld modSld sldOrd">
      <pc:chgData name="Confidence Ahuekwe" userId="acd78c08-757f-4ab1-bd72-e20698175c47" providerId="ADAL" clId="{EB2C73D9-4868-41E7-8121-ECEE87080242}" dt="2024-04-12T00:46:03.768" v="1029" actId="14100"/>
      <pc:docMkLst>
        <pc:docMk/>
      </pc:docMkLst>
      <pc:sldChg chg="modSp mod">
        <pc:chgData name="Confidence Ahuekwe" userId="acd78c08-757f-4ab1-bd72-e20698175c47" providerId="ADAL" clId="{EB2C73D9-4868-41E7-8121-ECEE87080242}" dt="2024-04-10T07:33:10.944" v="310" actId="1038"/>
        <pc:sldMkLst>
          <pc:docMk/>
          <pc:sldMk cId="1495496538" sldId="257"/>
        </pc:sldMkLst>
        <pc:spChg chg="mod">
          <ac:chgData name="Confidence Ahuekwe" userId="acd78c08-757f-4ab1-bd72-e20698175c47" providerId="ADAL" clId="{EB2C73D9-4868-41E7-8121-ECEE87080242}" dt="2024-04-10T07:33:10.944" v="310" actId="1038"/>
          <ac:spMkLst>
            <pc:docMk/>
            <pc:sldMk cId="1495496538" sldId="257"/>
            <ac:spMk id="4" creationId="{C6D24F99-E026-485A-96CD-AEC98137262A}"/>
          </ac:spMkLst>
        </pc:spChg>
      </pc:sldChg>
      <pc:sldChg chg="addSp delSp modSp mod modClrScheme chgLayout">
        <pc:chgData name="Confidence Ahuekwe" userId="acd78c08-757f-4ab1-bd72-e20698175c47" providerId="ADAL" clId="{EB2C73D9-4868-41E7-8121-ECEE87080242}" dt="2024-04-10T07:49:03.402" v="413" actId="403"/>
        <pc:sldMkLst>
          <pc:docMk/>
          <pc:sldMk cId="1300311978" sldId="266"/>
        </pc:sldMkLst>
        <pc:spChg chg="add del mod">
          <ac:chgData name="Confidence Ahuekwe" userId="acd78c08-757f-4ab1-bd72-e20698175c47" providerId="ADAL" clId="{EB2C73D9-4868-41E7-8121-ECEE87080242}" dt="2024-04-10T07:41:52.953" v="312" actId="14826"/>
          <ac:spMkLst>
            <pc:docMk/>
            <pc:sldMk cId="1300311978" sldId="266"/>
            <ac:spMk id="2" creationId="{947AEEE7-1515-7495-920A-3C2556BAACF6}"/>
          </ac:spMkLst>
        </pc:spChg>
        <pc:spChg chg="add mod">
          <ac:chgData name="Confidence Ahuekwe" userId="acd78c08-757f-4ab1-bd72-e20698175c47" providerId="ADAL" clId="{EB2C73D9-4868-41E7-8121-ECEE87080242}" dt="2024-04-10T07:48:31.095" v="405" actId="20577"/>
          <ac:spMkLst>
            <pc:docMk/>
            <pc:sldMk cId="1300311978" sldId="266"/>
            <ac:spMk id="3" creationId="{7FF3B153-02A1-B29A-8E23-1DE0D73543C1}"/>
          </ac:spMkLst>
        </pc:spChg>
        <pc:spChg chg="mod">
          <ac:chgData name="Confidence Ahuekwe" userId="acd78c08-757f-4ab1-bd72-e20698175c47" providerId="ADAL" clId="{EB2C73D9-4868-41E7-8121-ECEE87080242}" dt="2024-04-10T07:42:59.203" v="319" actId="26606"/>
          <ac:spMkLst>
            <pc:docMk/>
            <pc:sldMk cId="1300311978" sldId="266"/>
            <ac:spMk id="4" creationId="{D4C183CA-19AD-485E-AEC5-FC032D453828}"/>
          </ac:spMkLst>
        </pc:spChg>
        <pc:spChg chg="add del">
          <ac:chgData name="Confidence Ahuekwe" userId="acd78c08-757f-4ab1-bd72-e20698175c47" providerId="ADAL" clId="{EB2C73D9-4868-41E7-8121-ECEE87080242}" dt="2024-04-10T07:42:59.203" v="319" actId="26606"/>
          <ac:spMkLst>
            <pc:docMk/>
            <pc:sldMk cId="1300311978" sldId="266"/>
            <ac:spMk id="5" creationId="{D11E5647-D5A2-ACCE-EAC7-4DE50DEA311B}"/>
          </ac:spMkLst>
        </pc:spChg>
        <pc:spChg chg="mod">
          <ac:chgData name="Confidence Ahuekwe" userId="acd78c08-757f-4ab1-bd72-e20698175c47" providerId="ADAL" clId="{EB2C73D9-4868-41E7-8121-ECEE87080242}" dt="2024-04-10T07:42:59.203" v="319" actId="26606"/>
          <ac:spMkLst>
            <pc:docMk/>
            <pc:sldMk cId="1300311978" sldId="266"/>
            <ac:spMk id="6" creationId="{DE253D32-8B7B-47D0-BB63-402C3DB9B549}"/>
          </ac:spMkLst>
        </pc:spChg>
        <pc:spChg chg="mod">
          <ac:chgData name="Confidence Ahuekwe" userId="acd78c08-757f-4ab1-bd72-e20698175c47" providerId="ADAL" clId="{EB2C73D9-4868-41E7-8121-ECEE87080242}" dt="2024-04-10T07:49:03.402" v="413" actId="403"/>
          <ac:spMkLst>
            <pc:docMk/>
            <pc:sldMk cId="1300311978" sldId="266"/>
            <ac:spMk id="7" creationId="{1D6EB617-E017-4B26-9576-8578E948979A}"/>
          </ac:spMkLst>
        </pc:spChg>
        <pc:picChg chg="mod">
          <ac:chgData name="Confidence Ahuekwe" userId="acd78c08-757f-4ab1-bd72-e20698175c47" providerId="ADAL" clId="{EB2C73D9-4868-41E7-8121-ECEE87080242}" dt="2024-04-10T07:42:59.203" v="319" actId="26606"/>
          <ac:picMkLst>
            <pc:docMk/>
            <pc:sldMk cId="1300311978" sldId="266"/>
            <ac:picMk id="1028" creationId="{BEF50A96-AF81-47C2-FD2B-D95C92757867}"/>
          </ac:picMkLst>
        </pc:picChg>
      </pc:sldChg>
      <pc:sldChg chg="modSp mod">
        <pc:chgData name="Confidence Ahuekwe" userId="acd78c08-757f-4ab1-bd72-e20698175c47" providerId="ADAL" clId="{EB2C73D9-4868-41E7-8121-ECEE87080242}" dt="2024-04-10T06:34:30.699" v="53" actId="20577"/>
        <pc:sldMkLst>
          <pc:docMk/>
          <pc:sldMk cId="3462884272" sldId="272"/>
        </pc:sldMkLst>
        <pc:spChg chg="mod">
          <ac:chgData name="Confidence Ahuekwe" userId="acd78c08-757f-4ab1-bd72-e20698175c47" providerId="ADAL" clId="{EB2C73D9-4868-41E7-8121-ECEE87080242}" dt="2024-04-10T06:32:33.681" v="24" actId="1076"/>
          <ac:spMkLst>
            <pc:docMk/>
            <pc:sldMk cId="3462884272" sldId="272"/>
            <ac:spMk id="5" creationId="{6F3494C0-ABDD-4C4D-8C46-49B8F20CC7E9}"/>
          </ac:spMkLst>
        </pc:spChg>
        <pc:spChg chg="mod">
          <ac:chgData name="Confidence Ahuekwe" userId="acd78c08-757f-4ab1-bd72-e20698175c47" providerId="ADAL" clId="{EB2C73D9-4868-41E7-8121-ECEE87080242}" dt="2024-04-10T06:34:30.699" v="53" actId="20577"/>
          <ac:spMkLst>
            <pc:docMk/>
            <pc:sldMk cId="3462884272" sldId="272"/>
            <ac:spMk id="20" creationId="{76C1602C-B959-5A5F-64D7-84269F8E9873}"/>
          </ac:spMkLst>
        </pc:spChg>
      </pc:sldChg>
      <pc:sldChg chg="del">
        <pc:chgData name="Confidence Ahuekwe" userId="acd78c08-757f-4ab1-bd72-e20698175c47" providerId="ADAL" clId="{EB2C73D9-4868-41E7-8121-ECEE87080242}" dt="2024-04-10T06:24:35.970" v="15" actId="2696"/>
        <pc:sldMkLst>
          <pc:docMk/>
          <pc:sldMk cId="3242389936" sldId="273"/>
        </pc:sldMkLst>
      </pc:sldChg>
      <pc:sldChg chg="del">
        <pc:chgData name="Confidence Ahuekwe" userId="acd78c08-757f-4ab1-bd72-e20698175c47" providerId="ADAL" clId="{EB2C73D9-4868-41E7-8121-ECEE87080242}" dt="2024-04-10T07:11:13.099" v="271" actId="47"/>
        <pc:sldMkLst>
          <pc:docMk/>
          <pc:sldMk cId="2900026269" sldId="300"/>
        </pc:sldMkLst>
      </pc:sldChg>
      <pc:sldChg chg="addSp delSp modSp mod setBg modClrScheme chgLayout">
        <pc:chgData name="Confidence Ahuekwe" userId="acd78c08-757f-4ab1-bd72-e20698175c47" providerId="ADAL" clId="{EB2C73D9-4868-41E7-8121-ECEE87080242}" dt="2024-04-10T07:51:11.095" v="415" actId="13822"/>
        <pc:sldMkLst>
          <pc:docMk/>
          <pc:sldMk cId="2160532887" sldId="302"/>
        </pc:sldMkLst>
        <pc:spChg chg="mod">
          <ac:chgData name="Confidence Ahuekwe" userId="acd78c08-757f-4ab1-bd72-e20698175c47" providerId="ADAL" clId="{EB2C73D9-4868-41E7-8121-ECEE87080242}" dt="2024-04-10T06:58:55.864" v="224" actId="1076"/>
          <ac:spMkLst>
            <pc:docMk/>
            <pc:sldMk cId="2160532887" sldId="302"/>
            <ac:spMk id="2" creationId="{DBA1B097-35A2-4B9A-917B-BE5EC178B208}"/>
          </ac:spMkLst>
        </pc:spChg>
        <pc:spChg chg="del mod">
          <ac:chgData name="Confidence Ahuekwe" userId="acd78c08-757f-4ab1-bd72-e20698175c47" providerId="ADAL" clId="{EB2C73D9-4868-41E7-8121-ECEE87080242}" dt="2024-04-10T06:52:27.531" v="180" actId="478"/>
          <ac:spMkLst>
            <pc:docMk/>
            <pc:sldMk cId="2160532887" sldId="302"/>
            <ac:spMk id="3" creationId="{70993A68-C0D6-4949-A430-0A6D2AA5A107}"/>
          </ac:spMkLst>
        </pc:spChg>
        <pc:spChg chg="mod ord">
          <ac:chgData name="Confidence Ahuekwe" userId="acd78c08-757f-4ab1-bd72-e20698175c47" providerId="ADAL" clId="{EB2C73D9-4868-41E7-8121-ECEE87080242}" dt="2024-04-10T07:51:11.095" v="415" actId="13822"/>
          <ac:spMkLst>
            <pc:docMk/>
            <pc:sldMk cId="2160532887" sldId="302"/>
            <ac:spMk id="4" creationId="{8ACA3060-210B-009B-3598-44122FC350C9}"/>
          </ac:spMkLst>
        </pc:spChg>
        <pc:spChg chg="mod ord">
          <ac:chgData name="Confidence Ahuekwe" userId="acd78c08-757f-4ab1-bd72-e20698175c47" providerId="ADAL" clId="{EB2C73D9-4868-41E7-8121-ECEE87080242}" dt="2024-04-10T07:01:45.644" v="255" actId="1076"/>
          <ac:spMkLst>
            <pc:docMk/>
            <pc:sldMk cId="2160532887" sldId="302"/>
            <ac:spMk id="5" creationId="{4483DB32-A5ED-8CD2-5007-CD9A41A04EC0}"/>
          </ac:spMkLst>
        </pc:spChg>
        <pc:spChg chg="add mod">
          <ac:chgData name="Confidence Ahuekwe" userId="acd78c08-757f-4ab1-bd72-e20698175c47" providerId="ADAL" clId="{EB2C73D9-4868-41E7-8121-ECEE87080242}" dt="2024-04-10T06:54:51.111" v="193" actId="26606"/>
          <ac:spMkLst>
            <pc:docMk/>
            <pc:sldMk cId="2160532887" sldId="302"/>
            <ac:spMk id="11" creationId="{2EEEF114-6E94-E639-0E22-C3F837380221}"/>
          </ac:spMkLst>
        </pc:spChg>
        <pc:spChg chg="add del mod">
          <ac:chgData name="Confidence Ahuekwe" userId="acd78c08-757f-4ab1-bd72-e20698175c47" providerId="ADAL" clId="{EB2C73D9-4868-41E7-8121-ECEE87080242}" dt="2024-04-10T06:54:51.111" v="193" actId="26606"/>
          <ac:spMkLst>
            <pc:docMk/>
            <pc:sldMk cId="2160532887" sldId="302"/>
            <ac:spMk id="16" creationId="{3343F6E3-906F-8624-7F5B-B6866144193F}"/>
          </ac:spMkLst>
        </pc:spChg>
        <pc:spChg chg="add del mod">
          <ac:chgData name="Confidence Ahuekwe" userId="acd78c08-757f-4ab1-bd72-e20698175c47" providerId="ADAL" clId="{EB2C73D9-4868-41E7-8121-ECEE87080242}" dt="2024-04-10T06:48:06.222" v="166" actId="26606"/>
          <ac:spMkLst>
            <pc:docMk/>
            <pc:sldMk cId="2160532887" sldId="302"/>
            <ac:spMk id="17" creationId="{0491B343-E649-4DD7-A5B0-54CB5400C03C}"/>
          </ac:spMkLst>
        </pc:spChg>
        <pc:spChg chg="add del mod">
          <ac:chgData name="Confidence Ahuekwe" userId="acd78c08-757f-4ab1-bd72-e20698175c47" providerId="ADAL" clId="{EB2C73D9-4868-41E7-8121-ECEE87080242}" dt="2024-04-10T06:52:38.001" v="181" actId="478"/>
          <ac:spMkLst>
            <pc:docMk/>
            <pc:sldMk cId="2160532887" sldId="302"/>
            <ac:spMk id="18" creationId="{5708FF43-5B86-553A-8472-56B9E02DF4B3}"/>
          </ac:spMkLst>
        </pc:spChg>
        <pc:picChg chg="add del">
          <ac:chgData name="Confidence Ahuekwe" userId="acd78c08-757f-4ab1-bd72-e20698175c47" providerId="ADAL" clId="{EB2C73D9-4868-41E7-8121-ECEE87080242}" dt="2024-04-10T06:48:06.222" v="166" actId="26606"/>
          <ac:picMkLst>
            <pc:docMk/>
            <pc:sldMk cId="2160532887" sldId="302"/>
            <ac:picMk id="13" creationId="{6105D070-39C9-E7B2-D942-7ABBA1FEF2B8}"/>
          </ac:picMkLst>
        </pc:picChg>
        <pc:picChg chg="add">
          <ac:chgData name="Confidence Ahuekwe" userId="acd78c08-757f-4ab1-bd72-e20698175c47" providerId="ADAL" clId="{EB2C73D9-4868-41E7-8121-ECEE87080242}" dt="2024-04-10T06:54:51.111" v="193" actId="26606"/>
          <ac:picMkLst>
            <pc:docMk/>
            <pc:sldMk cId="2160532887" sldId="302"/>
            <ac:picMk id="19" creationId="{1708E3E9-0FC3-0712-E222-4B7DFC37360F}"/>
          </ac:picMkLst>
        </pc:picChg>
      </pc:sldChg>
      <pc:sldChg chg="addSp delSp modSp mod modClrScheme chgLayout">
        <pc:chgData name="Confidence Ahuekwe" userId="acd78c08-757f-4ab1-bd72-e20698175c47" providerId="ADAL" clId="{EB2C73D9-4868-41E7-8121-ECEE87080242}" dt="2024-04-12T00:40:38.384" v="982" actId="1076"/>
        <pc:sldMkLst>
          <pc:docMk/>
          <pc:sldMk cId="2840833093" sldId="303"/>
        </pc:sldMkLst>
        <pc:spChg chg="mod">
          <ac:chgData name="Confidence Ahuekwe" userId="acd78c08-757f-4ab1-bd72-e20698175c47" providerId="ADAL" clId="{EB2C73D9-4868-41E7-8121-ECEE87080242}" dt="2024-04-10T07:31:43.484" v="306" actId="1076"/>
          <ac:spMkLst>
            <pc:docMk/>
            <pc:sldMk cId="2840833093" sldId="303"/>
            <ac:spMk id="2" creationId="{E01DEBD4-77E5-5756-1DD6-C24754F1FA93}"/>
          </ac:spMkLst>
        </pc:spChg>
        <pc:spChg chg="mod ord">
          <ac:chgData name="Confidence Ahuekwe" userId="acd78c08-757f-4ab1-bd72-e20698175c47" providerId="ADAL" clId="{EB2C73D9-4868-41E7-8121-ECEE87080242}" dt="2024-04-10T07:30:07.426" v="295" actId="26606"/>
          <ac:spMkLst>
            <pc:docMk/>
            <pc:sldMk cId="2840833093" sldId="303"/>
            <ac:spMk id="3" creationId="{80C924E8-968E-97C9-6F2C-CB81EA322434}"/>
          </ac:spMkLst>
        </pc:spChg>
        <pc:spChg chg="del mod">
          <ac:chgData name="Confidence Ahuekwe" userId="acd78c08-757f-4ab1-bd72-e20698175c47" providerId="ADAL" clId="{EB2C73D9-4868-41E7-8121-ECEE87080242}" dt="2024-04-10T07:30:07.426" v="295" actId="26606"/>
          <ac:spMkLst>
            <pc:docMk/>
            <pc:sldMk cId="2840833093" sldId="303"/>
            <ac:spMk id="4" creationId="{418A7F2C-58F8-18AA-DDC4-77AC06DAA96A}"/>
          </ac:spMkLst>
        </pc:spChg>
        <pc:spChg chg="mod ord">
          <ac:chgData name="Confidence Ahuekwe" userId="acd78c08-757f-4ab1-bd72-e20698175c47" providerId="ADAL" clId="{EB2C73D9-4868-41E7-8121-ECEE87080242}" dt="2024-04-12T00:39:27.394" v="970" actId="1076"/>
          <ac:spMkLst>
            <pc:docMk/>
            <pc:sldMk cId="2840833093" sldId="303"/>
            <ac:spMk id="5" creationId="{65951C8D-B61B-75AF-4AFF-15D0D107D7E8}"/>
          </ac:spMkLst>
        </pc:spChg>
        <pc:picChg chg="add mod">
          <ac:chgData name="Confidence Ahuekwe" userId="acd78c08-757f-4ab1-bd72-e20698175c47" providerId="ADAL" clId="{EB2C73D9-4868-41E7-8121-ECEE87080242}" dt="2024-04-10T19:41:04.966" v="871" actId="1076"/>
          <ac:picMkLst>
            <pc:docMk/>
            <pc:sldMk cId="2840833093" sldId="303"/>
            <ac:picMk id="6" creationId="{BF63EF1B-DCD2-7775-AD90-FA603A136A37}"/>
          </ac:picMkLst>
        </pc:picChg>
        <pc:picChg chg="add mod">
          <ac:chgData name="Confidence Ahuekwe" userId="acd78c08-757f-4ab1-bd72-e20698175c47" providerId="ADAL" clId="{EB2C73D9-4868-41E7-8121-ECEE87080242}" dt="2024-04-12T00:39:54.441" v="977" actId="1076"/>
          <ac:picMkLst>
            <pc:docMk/>
            <pc:sldMk cId="2840833093" sldId="303"/>
            <ac:picMk id="8" creationId="{5EB0FA49-FD5C-C2BD-0E15-EBB766F7F711}"/>
          </ac:picMkLst>
        </pc:picChg>
        <pc:picChg chg="add del mod">
          <ac:chgData name="Confidence Ahuekwe" userId="acd78c08-757f-4ab1-bd72-e20698175c47" providerId="ADAL" clId="{EB2C73D9-4868-41E7-8121-ECEE87080242}" dt="2024-04-10T19:20:36.886" v="834" actId="478"/>
          <ac:picMkLst>
            <pc:docMk/>
            <pc:sldMk cId="2840833093" sldId="303"/>
            <ac:picMk id="9" creationId="{DE2F84C1-A095-AEED-25AB-A3570AB88FA4}"/>
          </ac:picMkLst>
        </pc:picChg>
        <pc:picChg chg="add mod ord">
          <ac:chgData name="Confidence Ahuekwe" userId="acd78c08-757f-4ab1-bd72-e20698175c47" providerId="ADAL" clId="{EB2C73D9-4868-41E7-8121-ECEE87080242}" dt="2024-04-12T00:40:38.384" v="982" actId="1076"/>
          <ac:picMkLst>
            <pc:docMk/>
            <pc:sldMk cId="2840833093" sldId="303"/>
            <ac:picMk id="10" creationId="{2EC496B9-5F18-4D59-0712-B29095229931}"/>
          </ac:picMkLst>
        </pc:picChg>
        <pc:picChg chg="add mod">
          <ac:chgData name="Confidence Ahuekwe" userId="acd78c08-757f-4ab1-bd72-e20698175c47" providerId="ADAL" clId="{EB2C73D9-4868-41E7-8121-ECEE87080242}" dt="2024-04-10T19:41:21.364" v="875" actId="1076"/>
          <ac:picMkLst>
            <pc:docMk/>
            <pc:sldMk cId="2840833093" sldId="303"/>
            <ac:picMk id="12" creationId="{7FA99F6A-2545-7DA6-2935-D85782E84949}"/>
          </ac:picMkLst>
        </pc:picChg>
      </pc:sldChg>
      <pc:sldChg chg="addSp delSp modSp mod modClrScheme chgLayout">
        <pc:chgData name="Confidence Ahuekwe" userId="acd78c08-757f-4ab1-bd72-e20698175c47" providerId="ADAL" clId="{EB2C73D9-4868-41E7-8121-ECEE87080242}" dt="2024-04-12T00:43:33.405" v="1026" actId="20577"/>
        <pc:sldMkLst>
          <pc:docMk/>
          <pc:sldMk cId="2785194156" sldId="304"/>
        </pc:sldMkLst>
        <pc:spChg chg="mod">
          <ac:chgData name="Confidence Ahuekwe" userId="acd78c08-757f-4ab1-bd72-e20698175c47" providerId="ADAL" clId="{EB2C73D9-4868-41E7-8121-ECEE87080242}" dt="2024-04-10T18:13:42.045" v="612"/>
          <ac:spMkLst>
            <pc:docMk/>
            <pc:sldMk cId="2785194156" sldId="304"/>
            <ac:spMk id="2" creationId="{EC6CED24-2F5C-24C1-819F-C4FDE081CEB0}"/>
          </ac:spMkLst>
        </pc:spChg>
        <pc:spChg chg="mod ord modVis">
          <ac:chgData name="Confidence Ahuekwe" userId="acd78c08-757f-4ab1-bd72-e20698175c47" providerId="ADAL" clId="{EB2C73D9-4868-41E7-8121-ECEE87080242}" dt="2024-04-10T17:50:54.338" v="541" actId="26606"/>
          <ac:spMkLst>
            <pc:docMk/>
            <pc:sldMk cId="2785194156" sldId="304"/>
            <ac:spMk id="3" creationId="{9EA089F2-6096-A997-6581-9FD85BD6D595}"/>
          </ac:spMkLst>
        </pc:spChg>
        <pc:spChg chg="del mod">
          <ac:chgData name="Confidence Ahuekwe" userId="acd78c08-757f-4ab1-bd72-e20698175c47" providerId="ADAL" clId="{EB2C73D9-4868-41E7-8121-ECEE87080242}" dt="2024-04-10T17:50:54.338" v="541" actId="26606"/>
          <ac:spMkLst>
            <pc:docMk/>
            <pc:sldMk cId="2785194156" sldId="304"/>
            <ac:spMk id="4" creationId="{4A5D1E29-565B-DD44-51BF-1FB4A3623E40}"/>
          </ac:spMkLst>
        </pc:spChg>
        <pc:spChg chg="mod">
          <ac:chgData name="Confidence Ahuekwe" userId="acd78c08-757f-4ab1-bd72-e20698175c47" providerId="ADAL" clId="{EB2C73D9-4868-41E7-8121-ECEE87080242}" dt="2024-04-12T00:43:33.405" v="1026" actId="20577"/>
          <ac:spMkLst>
            <pc:docMk/>
            <pc:sldMk cId="2785194156" sldId="304"/>
            <ac:spMk id="5" creationId="{1107485D-E56C-0D96-3A32-A151BD2BA137}"/>
          </ac:spMkLst>
        </pc:spChg>
        <pc:spChg chg="add mod ord modVis">
          <ac:chgData name="Confidence Ahuekwe" userId="acd78c08-757f-4ab1-bd72-e20698175c47" providerId="ADAL" clId="{EB2C73D9-4868-41E7-8121-ECEE87080242}" dt="2024-04-10T17:53:09.503" v="551" actId="26606"/>
          <ac:spMkLst>
            <pc:docMk/>
            <pc:sldMk cId="2785194156" sldId="304"/>
            <ac:spMk id="12" creationId="{634B6251-1305-8C7D-9963-A157784F8E4E}"/>
          </ac:spMkLst>
        </pc:spChg>
        <pc:spChg chg="add mod">
          <ac:chgData name="Confidence Ahuekwe" userId="acd78c08-757f-4ab1-bd72-e20698175c47" providerId="ADAL" clId="{EB2C73D9-4868-41E7-8121-ECEE87080242}" dt="2024-04-10T18:08:09.716" v="590" actId="26606"/>
          <ac:spMkLst>
            <pc:docMk/>
            <pc:sldMk cId="2785194156" sldId="304"/>
            <ac:spMk id="18" creationId="{97E3E555-0088-BFE9-9776-973AA7C84D09}"/>
          </ac:spMkLst>
        </pc:spChg>
        <pc:picChg chg="add del mod ord">
          <ac:chgData name="Confidence Ahuekwe" userId="acd78c08-757f-4ab1-bd72-e20698175c47" providerId="ADAL" clId="{EB2C73D9-4868-41E7-8121-ECEE87080242}" dt="2024-04-10T18:07:26.725" v="582" actId="478"/>
          <ac:picMkLst>
            <pc:docMk/>
            <pc:sldMk cId="2785194156" sldId="304"/>
            <ac:picMk id="7" creationId="{195A00D2-23C1-162C-95E0-A4714AE67FD6}"/>
          </ac:picMkLst>
        </pc:picChg>
        <pc:picChg chg="add mod ord">
          <ac:chgData name="Confidence Ahuekwe" userId="acd78c08-757f-4ab1-bd72-e20698175c47" providerId="ADAL" clId="{EB2C73D9-4868-41E7-8121-ECEE87080242}" dt="2024-04-10T18:08:21.190" v="591" actId="1076"/>
          <ac:picMkLst>
            <pc:docMk/>
            <pc:sldMk cId="2785194156" sldId="304"/>
            <ac:picMk id="8" creationId="{E3E59186-3CE1-1C2B-68BC-D36664AA2123}"/>
          </ac:picMkLst>
        </pc:picChg>
        <pc:picChg chg="add mod ord">
          <ac:chgData name="Confidence Ahuekwe" userId="acd78c08-757f-4ab1-bd72-e20698175c47" providerId="ADAL" clId="{EB2C73D9-4868-41E7-8121-ECEE87080242}" dt="2024-04-10T18:08:21.190" v="591" actId="1076"/>
          <ac:picMkLst>
            <pc:docMk/>
            <pc:sldMk cId="2785194156" sldId="304"/>
            <ac:picMk id="10" creationId="{755EB62E-A891-1275-E166-BACCB42E02AD}"/>
          </ac:picMkLst>
        </pc:picChg>
        <pc:picChg chg="add mod ord">
          <ac:chgData name="Confidence Ahuekwe" userId="acd78c08-757f-4ab1-bd72-e20698175c47" providerId="ADAL" clId="{EB2C73D9-4868-41E7-8121-ECEE87080242}" dt="2024-04-10T18:08:21.190" v="591" actId="1076"/>
          <ac:picMkLst>
            <pc:docMk/>
            <pc:sldMk cId="2785194156" sldId="304"/>
            <ac:picMk id="13" creationId="{653CA954-6980-CB86-ED8A-7A5496355590}"/>
          </ac:picMkLst>
        </pc:picChg>
      </pc:sldChg>
      <pc:sldChg chg="addSp delSp modSp mod">
        <pc:chgData name="Confidence Ahuekwe" userId="acd78c08-757f-4ab1-bd72-e20698175c47" providerId="ADAL" clId="{EB2C73D9-4868-41E7-8121-ECEE87080242}" dt="2024-04-12T00:46:03.768" v="1029" actId="14100"/>
        <pc:sldMkLst>
          <pc:docMk/>
          <pc:sldMk cId="1505249489" sldId="305"/>
        </pc:sldMkLst>
        <pc:spChg chg="add del mod">
          <ac:chgData name="Confidence Ahuekwe" userId="acd78c08-757f-4ab1-bd72-e20698175c47" providerId="ADAL" clId="{EB2C73D9-4868-41E7-8121-ECEE87080242}" dt="2024-04-10T19:01:10.406" v="811" actId="478"/>
          <ac:spMkLst>
            <pc:docMk/>
            <pc:sldMk cId="1505249489" sldId="305"/>
            <ac:spMk id="6" creationId="{53AEEB89-E752-ADA8-5F91-34E2A4C1920B}"/>
          </ac:spMkLst>
        </pc:spChg>
        <pc:spChg chg="add del mod">
          <ac:chgData name="Confidence Ahuekwe" userId="acd78c08-757f-4ab1-bd72-e20698175c47" providerId="ADAL" clId="{EB2C73D9-4868-41E7-8121-ECEE87080242}" dt="2024-04-10T19:02:49.266" v="819" actId="478"/>
          <ac:spMkLst>
            <pc:docMk/>
            <pc:sldMk cId="1505249489" sldId="305"/>
            <ac:spMk id="10" creationId="{C41A029A-A65B-0FFB-1A06-85452609C8B5}"/>
          </ac:spMkLst>
        </pc:spChg>
        <pc:spChg chg="add mod ord">
          <ac:chgData name="Confidence Ahuekwe" userId="acd78c08-757f-4ab1-bd72-e20698175c47" providerId="ADAL" clId="{EB2C73D9-4868-41E7-8121-ECEE87080242}" dt="2024-04-10T19:04:27.706" v="831" actId="167"/>
          <ac:spMkLst>
            <pc:docMk/>
            <pc:sldMk cId="1505249489" sldId="305"/>
            <ac:spMk id="15" creationId="{D9A9691E-749E-3767-3E5A-D21EDD55E778}"/>
          </ac:spMkLst>
        </pc:spChg>
        <pc:graphicFrameChg chg="del">
          <ac:chgData name="Confidence Ahuekwe" userId="acd78c08-757f-4ab1-bd72-e20698175c47" providerId="ADAL" clId="{EB2C73D9-4868-41E7-8121-ECEE87080242}" dt="2024-04-10T19:01:07.290" v="810" actId="478"/>
          <ac:graphicFrameMkLst>
            <pc:docMk/>
            <pc:sldMk cId="1505249489" sldId="305"/>
            <ac:graphicFrameMk id="8" creationId="{08297D83-B13D-D69A-8686-765E9AAD37DF}"/>
          </ac:graphicFrameMkLst>
        </pc:graphicFrameChg>
        <pc:picChg chg="add del mod">
          <ac:chgData name="Confidence Ahuekwe" userId="acd78c08-757f-4ab1-bd72-e20698175c47" providerId="ADAL" clId="{EB2C73D9-4868-41E7-8121-ECEE87080242}" dt="2024-04-10T19:02:49.266" v="819" actId="478"/>
          <ac:picMkLst>
            <pc:docMk/>
            <pc:sldMk cId="1505249489" sldId="305"/>
            <ac:picMk id="9" creationId="{B610C02F-EE13-FAD4-0003-6E22360FB918}"/>
          </ac:picMkLst>
        </pc:picChg>
        <pc:picChg chg="add del mod">
          <ac:chgData name="Confidence Ahuekwe" userId="acd78c08-757f-4ab1-bd72-e20698175c47" providerId="ADAL" clId="{EB2C73D9-4868-41E7-8121-ECEE87080242}" dt="2024-04-10T19:02:49.266" v="819" actId="478"/>
          <ac:picMkLst>
            <pc:docMk/>
            <pc:sldMk cId="1505249489" sldId="305"/>
            <ac:picMk id="12" creationId="{B6D97C02-5209-AAE6-4B08-E174958B097D}"/>
          </ac:picMkLst>
        </pc:picChg>
        <pc:picChg chg="add mod ord">
          <ac:chgData name="Confidence Ahuekwe" userId="acd78c08-757f-4ab1-bd72-e20698175c47" providerId="ADAL" clId="{EB2C73D9-4868-41E7-8121-ECEE87080242}" dt="2024-04-12T00:46:03.768" v="1029" actId="14100"/>
          <ac:picMkLst>
            <pc:docMk/>
            <pc:sldMk cId="1505249489" sldId="305"/>
            <ac:picMk id="14" creationId="{1A8F04CD-D9FF-A999-7084-B200562C0541}"/>
          </ac:picMkLst>
        </pc:picChg>
      </pc:sldChg>
      <pc:sldChg chg="addSp delSp modSp mod">
        <pc:chgData name="Confidence Ahuekwe" userId="acd78c08-757f-4ab1-bd72-e20698175c47" providerId="ADAL" clId="{EB2C73D9-4868-41E7-8121-ECEE87080242}" dt="2024-04-12T00:37:53.999" v="959" actId="1076"/>
        <pc:sldMkLst>
          <pc:docMk/>
          <pc:sldMk cId="4195221084" sldId="306"/>
        </pc:sldMkLst>
        <pc:spChg chg="mod">
          <ac:chgData name="Confidence Ahuekwe" userId="acd78c08-757f-4ab1-bd72-e20698175c47" providerId="ADAL" clId="{EB2C73D9-4868-41E7-8121-ECEE87080242}" dt="2024-04-10T18:09:11.095" v="605" actId="26606"/>
          <ac:spMkLst>
            <pc:docMk/>
            <pc:sldMk cId="4195221084" sldId="306"/>
            <ac:spMk id="2" creationId="{E01DEBD4-77E5-5756-1DD6-C24754F1FA93}"/>
          </ac:spMkLst>
        </pc:spChg>
        <pc:spChg chg="mod">
          <ac:chgData name="Confidence Ahuekwe" userId="acd78c08-757f-4ab1-bd72-e20698175c47" providerId="ADAL" clId="{EB2C73D9-4868-41E7-8121-ECEE87080242}" dt="2024-04-10T18:09:11.095" v="605" actId="26606"/>
          <ac:spMkLst>
            <pc:docMk/>
            <pc:sldMk cId="4195221084" sldId="306"/>
            <ac:spMk id="3" creationId="{80C924E8-968E-97C9-6F2C-CB81EA322434}"/>
          </ac:spMkLst>
        </pc:spChg>
        <pc:spChg chg="mod">
          <ac:chgData name="Confidence Ahuekwe" userId="acd78c08-757f-4ab1-bd72-e20698175c47" providerId="ADAL" clId="{EB2C73D9-4868-41E7-8121-ECEE87080242}" dt="2024-04-10T18:09:11.095" v="605" actId="26606"/>
          <ac:spMkLst>
            <pc:docMk/>
            <pc:sldMk cId="4195221084" sldId="306"/>
            <ac:spMk id="5" creationId="{65951C8D-B61B-75AF-4AFF-15D0D107D7E8}"/>
          </ac:spMkLst>
        </pc:spChg>
        <pc:graphicFrameChg chg="add mod ord modGraphic">
          <ac:chgData name="Confidence Ahuekwe" userId="acd78c08-757f-4ab1-bd72-e20698175c47" providerId="ADAL" clId="{EB2C73D9-4868-41E7-8121-ECEE87080242}" dt="2024-04-12T00:37:20.564" v="955" actId="1076"/>
          <ac:graphicFrameMkLst>
            <pc:docMk/>
            <pc:sldMk cId="4195221084" sldId="306"/>
            <ac:graphicFrameMk id="8" creationId="{A3FB46D2-841C-8CC8-1AF1-F3F85EFC76A7}"/>
          </ac:graphicFrameMkLst>
        </pc:graphicFrameChg>
        <pc:picChg chg="add mod">
          <ac:chgData name="Confidence Ahuekwe" userId="acd78c08-757f-4ab1-bd72-e20698175c47" providerId="ADAL" clId="{EB2C73D9-4868-41E7-8121-ECEE87080242}" dt="2024-04-12T00:37:53.999" v="959" actId="1076"/>
          <ac:picMkLst>
            <pc:docMk/>
            <pc:sldMk cId="4195221084" sldId="306"/>
            <ac:picMk id="6" creationId="{BE65A6D6-2336-9D22-BB17-899FC646A781}"/>
          </ac:picMkLst>
        </pc:picChg>
        <pc:picChg chg="add del mod">
          <ac:chgData name="Confidence Ahuekwe" userId="acd78c08-757f-4ab1-bd72-e20698175c47" providerId="ADAL" clId="{EB2C73D9-4868-41E7-8121-ECEE87080242}" dt="2024-04-10T20:04:04.664" v="954" actId="478"/>
          <ac:picMkLst>
            <pc:docMk/>
            <pc:sldMk cId="4195221084" sldId="306"/>
            <ac:picMk id="9" creationId="{3171C268-C640-7404-1F78-D3B7A77754C6}"/>
          </ac:picMkLst>
        </pc:picChg>
      </pc:sldChg>
      <pc:sldChg chg="modSp add mod">
        <pc:chgData name="Confidence Ahuekwe" userId="acd78c08-757f-4ab1-bd72-e20698175c47" providerId="ADAL" clId="{EB2C73D9-4868-41E7-8121-ECEE87080242}" dt="2024-04-10T06:25:14.178" v="18" actId="20577"/>
        <pc:sldMkLst>
          <pc:docMk/>
          <pc:sldMk cId="182779452" sldId="307"/>
        </pc:sldMkLst>
        <pc:spChg chg="mod">
          <ac:chgData name="Confidence Ahuekwe" userId="acd78c08-757f-4ab1-bd72-e20698175c47" providerId="ADAL" clId="{EB2C73D9-4868-41E7-8121-ECEE87080242}" dt="2024-04-10T06:18:00.542" v="4" actId="1076"/>
          <ac:spMkLst>
            <pc:docMk/>
            <pc:sldMk cId="182779452" sldId="307"/>
            <ac:spMk id="6" creationId="{DE253D32-8B7B-47D0-BB63-402C3DB9B549}"/>
          </ac:spMkLst>
        </pc:spChg>
        <pc:spChg chg="mod">
          <ac:chgData name="Confidence Ahuekwe" userId="acd78c08-757f-4ab1-bd72-e20698175c47" providerId="ADAL" clId="{EB2C73D9-4868-41E7-8121-ECEE87080242}" dt="2024-04-10T06:25:14.178" v="18" actId="20577"/>
          <ac:spMkLst>
            <pc:docMk/>
            <pc:sldMk cId="182779452" sldId="307"/>
            <ac:spMk id="7" creationId="{1D6EB617-E017-4B26-9576-8578E948979A}"/>
          </ac:spMkLst>
        </pc:spChg>
      </pc:sldChg>
      <pc:sldChg chg="addSp delSp modSp add mod modClrScheme chgLayout">
        <pc:chgData name="Confidence Ahuekwe" userId="acd78c08-757f-4ab1-bd72-e20698175c47" providerId="ADAL" clId="{EB2C73D9-4868-41E7-8121-ECEE87080242}" dt="2024-04-10T19:53:05.041" v="935" actId="1076"/>
        <pc:sldMkLst>
          <pc:docMk/>
          <pc:sldMk cId="479989700" sldId="308"/>
        </pc:sldMkLst>
        <pc:spChg chg="mod ord">
          <ac:chgData name="Confidence Ahuekwe" userId="acd78c08-757f-4ab1-bd72-e20698175c47" providerId="ADAL" clId="{EB2C73D9-4868-41E7-8121-ECEE87080242}" dt="2024-04-10T19:53:05.041" v="935" actId="1076"/>
          <ac:spMkLst>
            <pc:docMk/>
            <pc:sldMk cId="479989700" sldId="308"/>
            <ac:spMk id="2" creationId="{E01DEBD4-77E5-5756-1DD6-C24754F1FA93}"/>
          </ac:spMkLst>
        </pc:spChg>
        <pc:spChg chg="mod">
          <ac:chgData name="Confidence Ahuekwe" userId="acd78c08-757f-4ab1-bd72-e20698175c47" providerId="ADAL" clId="{EB2C73D9-4868-41E7-8121-ECEE87080242}" dt="2024-04-10T19:42:06.404" v="877" actId="26606"/>
          <ac:spMkLst>
            <pc:docMk/>
            <pc:sldMk cId="479989700" sldId="308"/>
            <ac:spMk id="3" creationId="{80C924E8-968E-97C9-6F2C-CB81EA322434}"/>
          </ac:spMkLst>
        </pc:spChg>
        <pc:spChg chg="del mod">
          <ac:chgData name="Confidence Ahuekwe" userId="acd78c08-757f-4ab1-bd72-e20698175c47" providerId="ADAL" clId="{EB2C73D9-4868-41E7-8121-ECEE87080242}" dt="2024-04-10T07:59:58.811" v="442" actId="478"/>
          <ac:spMkLst>
            <pc:docMk/>
            <pc:sldMk cId="479989700" sldId="308"/>
            <ac:spMk id="5" creationId="{65951C8D-B61B-75AF-4AFF-15D0D107D7E8}"/>
          </ac:spMkLst>
        </pc:spChg>
        <pc:spChg chg="add del mod">
          <ac:chgData name="Confidence Ahuekwe" userId="acd78c08-757f-4ab1-bd72-e20698175c47" providerId="ADAL" clId="{EB2C73D9-4868-41E7-8121-ECEE87080242}" dt="2024-04-10T19:42:23.682" v="878" actId="931"/>
          <ac:spMkLst>
            <pc:docMk/>
            <pc:sldMk cId="479989700" sldId="308"/>
            <ac:spMk id="8" creationId="{A78A612A-1DC2-19AA-CF24-91744FB0C0B1}"/>
          </ac:spMkLst>
        </pc:spChg>
        <pc:spChg chg="add del mod">
          <ac:chgData name="Confidence Ahuekwe" userId="acd78c08-757f-4ab1-bd72-e20698175c47" providerId="ADAL" clId="{EB2C73D9-4868-41E7-8121-ECEE87080242}" dt="2024-04-10T19:42:33.415" v="881" actId="931"/>
          <ac:spMkLst>
            <pc:docMk/>
            <pc:sldMk cId="479989700" sldId="308"/>
            <ac:spMk id="10" creationId="{22A50961-0664-DBCC-807A-EEE89907F003}"/>
          </ac:spMkLst>
        </pc:spChg>
        <pc:picChg chg="add mod">
          <ac:chgData name="Confidence Ahuekwe" userId="acd78c08-757f-4ab1-bd72-e20698175c47" providerId="ADAL" clId="{EB2C73D9-4868-41E7-8121-ECEE87080242}" dt="2024-04-10T19:42:25.433" v="879" actId="27614"/>
          <ac:picMkLst>
            <pc:docMk/>
            <pc:sldMk cId="479989700" sldId="308"/>
            <ac:picMk id="5" creationId="{99ABBA8B-A298-FE11-0427-56C6861A0F9A}"/>
          </ac:picMkLst>
        </pc:picChg>
        <pc:picChg chg="add mod">
          <ac:chgData name="Confidence Ahuekwe" userId="acd78c08-757f-4ab1-bd72-e20698175c47" providerId="ADAL" clId="{EB2C73D9-4868-41E7-8121-ECEE87080242}" dt="2024-04-10T19:42:39.573" v="885" actId="962"/>
          <ac:picMkLst>
            <pc:docMk/>
            <pc:sldMk cId="479989700" sldId="308"/>
            <ac:picMk id="7" creationId="{7A574B84-399A-85C0-1E98-044B0CCD0CEA}"/>
          </ac:picMkLst>
        </pc:picChg>
        <pc:picChg chg="del mod ord">
          <ac:chgData name="Confidence Ahuekwe" userId="acd78c08-757f-4ab1-bd72-e20698175c47" providerId="ADAL" clId="{EB2C73D9-4868-41E7-8121-ECEE87080242}" dt="2024-04-10T19:41:57.575" v="876" actId="478"/>
          <ac:picMkLst>
            <pc:docMk/>
            <pc:sldMk cId="479989700" sldId="308"/>
            <ac:picMk id="9" creationId="{DE2F84C1-A095-AEED-25AB-A3570AB88FA4}"/>
          </ac:picMkLst>
        </pc:picChg>
      </pc:sldChg>
      <pc:sldChg chg="addSp delSp modSp new mod modClrScheme chgLayout">
        <pc:chgData name="Confidence Ahuekwe" userId="acd78c08-757f-4ab1-bd72-e20698175c47" providerId="ADAL" clId="{EB2C73D9-4868-41E7-8121-ECEE87080242}" dt="2024-04-10T19:46:35.192" v="912" actId="27636"/>
        <pc:sldMkLst>
          <pc:docMk/>
          <pc:sldMk cId="1888538246" sldId="309"/>
        </pc:sldMkLst>
        <pc:spChg chg="del">
          <ac:chgData name="Confidence Ahuekwe" userId="acd78c08-757f-4ab1-bd72-e20698175c47" providerId="ADAL" clId="{EB2C73D9-4868-41E7-8121-ECEE87080242}" dt="2024-04-10T18:11:02.295" v="607" actId="931"/>
          <ac:spMkLst>
            <pc:docMk/>
            <pc:sldMk cId="1888538246" sldId="309"/>
            <ac:spMk id="2" creationId="{2E92D6CA-5004-88A9-FFAA-BD1115A899B3}"/>
          </ac:spMkLst>
        </pc:spChg>
        <pc:spChg chg="del">
          <ac:chgData name="Confidence Ahuekwe" userId="acd78c08-757f-4ab1-bd72-e20698175c47" providerId="ADAL" clId="{EB2C73D9-4868-41E7-8121-ECEE87080242}" dt="2024-04-10T18:11:34.555" v="609" actId="26606"/>
          <ac:spMkLst>
            <pc:docMk/>
            <pc:sldMk cId="1888538246" sldId="309"/>
            <ac:spMk id="3" creationId="{CEB16BE3-DBCF-05B9-CB5B-BE773C7A7702}"/>
          </ac:spMkLst>
        </pc:spChg>
        <pc:spChg chg="del">
          <ac:chgData name="Confidence Ahuekwe" userId="acd78c08-757f-4ab1-bd72-e20698175c47" providerId="ADAL" clId="{EB2C73D9-4868-41E7-8121-ECEE87080242}" dt="2024-04-10T18:11:34.555" v="609" actId="26606"/>
          <ac:spMkLst>
            <pc:docMk/>
            <pc:sldMk cId="1888538246" sldId="309"/>
            <ac:spMk id="4" creationId="{13A05F55-B6FD-69DE-7023-CC25DFC29BF0}"/>
          </ac:spMkLst>
        </pc:spChg>
        <pc:spChg chg="add del mod">
          <ac:chgData name="Confidence Ahuekwe" userId="acd78c08-757f-4ab1-bd72-e20698175c47" providerId="ADAL" clId="{EB2C73D9-4868-41E7-8121-ECEE87080242}" dt="2024-04-10T18:12:20.657" v="611" actId="26606"/>
          <ac:spMkLst>
            <pc:docMk/>
            <pc:sldMk cId="1888538246" sldId="309"/>
            <ac:spMk id="11" creationId="{EDD3541D-FB96-9851-25AB-6E374C47808F}"/>
          </ac:spMkLst>
        </pc:spChg>
        <pc:spChg chg="add del mod">
          <ac:chgData name="Confidence Ahuekwe" userId="acd78c08-757f-4ab1-bd72-e20698175c47" providerId="ADAL" clId="{EB2C73D9-4868-41E7-8121-ECEE87080242}" dt="2024-04-10T18:12:20.657" v="611" actId="26606"/>
          <ac:spMkLst>
            <pc:docMk/>
            <pc:sldMk cId="1888538246" sldId="309"/>
            <ac:spMk id="13" creationId="{9CD63AD7-20A9-E006-D10E-DB72B8AD367E}"/>
          </ac:spMkLst>
        </pc:spChg>
        <pc:spChg chg="add mod">
          <ac:chgData name="Confidence Ahuekwe" userId="acd78c08-757f-4ab1-bd72-e20698175c47" providerId="ADAL" clId="{EB2C73D9-4868-41E7-8121-ECEE87080242}" dt="2024-04-10T19:46:24.887" v="905" actId="1076"/>
          <ac:spMkLst>
            <pc:docMk/>
            <pc:sldMk cId="1888538246" sldId="309"/>
            <ac:spMk id="18" creationId="{3FBE82F0-2167-2E92-824D-1D11659D6C2A}"/>
          </ac:spMkLst>
        </pc:spChg>
        <pc:spChg chg="add mod">
          <ac:chgData name="Confidence Ahuekwe" userId="acd78c08-757f-4ab1-bd72-e20698175c47" providerId="ADAL" clId="{EB2C73D9-4868-41E7-8121-ECEE87080242}" dt="2024-04-10T19:46:35.192" v="912" actId="27636"/>
          <ac:spMkLst>
            <pc:docMk/>
            <pc:sldMk cId="1888538246" sldId="309"/>
            <ac:spMk id="20" creationId="{32A02628-25A4-D7B1-9776-9B04E2B34206}"/>
          </ac:spMkLst>
        </pc:spChg>
        <pc:picChg chg="add mod">
          <ac:chgData name="Confidence Ahuekwe" userId="acd78c08-757f-4ab1-bd72-e20698175c47" providerId="ADAL" clId="{EB2C73D9-4868-41E7-8121-ECEE87080242}" dt="2024-04-10T18:12:20.657" v="611" actId="26606"/>
          <ac:picMkLst>
            <pc:docMk/>
            <pc:sldMk cId="1888538246" sldId="309"/>
            <ac:picMk id="6" creationId="{822FD6D5-7CB3-F366-6884-FBF7F2F81590}"/>
          </ac:picMkLst>
        </pc:picChg>
      </pc:sldChg>
      <pc:sldChg chg="addSp delSp modSp add mod">
        <pc:chgData name="Confidence Ahuekwe" userId="acd78c08-757f-4ab1-bd72-e20698175c47" providerId="ADAL" clId="{EB2C73D9-4868-41E7-8121-ECEE87080242}" dt="2024-04-10T19:51:31.620" v="934" actId="20577"/>
        <pc:sldMkLst>
          <pc:docMk/>
          <pc:sldMk cId="315665186" sldId="310"/>
        </pc:sldMkLst>
        <pc:spChg chg="add del mod">
          <ac:chgData name="Confidence Ahuekwe" userId="acd78c08-757f-4ab1-bd72-e20698175c47" providerId="ADAL" clId="{EB2C73D9-4868-41E7-8121-ECEE87080242}" dt="2024-04-10T18:45:02.709" v="690" actId="478"/>
          <ac:spMkLst>
            <pc:docMk/>
            <pc:sldMk cId="315665186" sldId="310"/>
            <ac:spMk id="3" creationId="{4B5083CA-FD33-3E0C-6704-D52108EA3499}"/>
          </ac:spMkLst>
        </pc:spChg>
        <pc:spChg chg="mod">
          <ac:chgData name="Confidence Ahuekwe" userId="acd78c08-757f-4ab1-bd72-e20698175c47" providerId="ADAL" clId="{EB2C73D9-4868-41E7-8121-ECEE87080242}" dt="2024-04-10T19:51:31.620" v="934" actId="20577"/>
          <ac:spMkLst>
            <pc:docMk/>
            <pc:sldMk cId="315665186" sldId="310"/>
            <ac:spMk id="18" creationId="{3FBE82F0-2167-2E92-824D-1D11659D6C2A}"/>
          </ac:spMkLst>
        </pc:spChg>
        <pc:spChg chg="mod">
          <ac:chgData name="Confidence Ahuekwe" userId="acd78c08-757f-4ab1-bd72-e20698175c47" providerId="ADAL" clId="{EB2C73D9-4868-41E7-8121-ECEE87080242}" dt="2024-04-10T19:48:41.138" v="914" actId="20577"/>
          <ac:spMkLst>
            <pc:docMk/>
            <pc:sldMk cId="315665186" sldId="310"/>
            <ac:spMk id="20" creationId="{32A02628-25A4-D7B1-9776-9B04E2B34206}"/>
          </ac:spMkLst>
        </pc:spChg>
        <pc:picChg chg="add mod ord">
          <ac:chgData name="Confidence Ahuekwe" userId="acd78c08-757f-4ab1-bd72-e20698175c47" providerId="ADAL" clId="{EB2C73D9-4868-41E7-8121-ECEE87080242}" dt="2024-04-10T18:44:30.215" v="689" actId="931"/>
          <ac:picMkLst>
            <pc:docMk/>
            <pc:sldMk cId="315665186" sldId="310"/>
            <ac:picMk id="5" creationId="{054DA08E-95B2-28F5-07E1-38C46A672AEC}"/>
          </ac:picMkLst>
        </pc:picChg>
        <pc:picChg chg="del">
          <ac:chgData name="Confidence Ahuekwe" userId="acd78c08-757f-4ab1-bd72-e20698175c47" providerId="ADAL" clId="{EB2C73D9-4868-41E7-8121-ECEE87080242}" dt="2024-04-10T18:43:14.260" v="670" actId="478"/>
          <ac:picMkLst>
            <pc:docMk/>
            <pc:sldMk cId="315665186" sldId="310"/>
            <ac:picMk id="6" creationId="{822FD6D5-7CB3-F366-6884-FBF7F2F81590}"/>
          </ac:picMkLst>
        </pc:picChg>
        <pc:picChg chg="add mod ord">
          <ac:chgData name="Confidence Ahuekwe" userId="acd78c08-757f-4ab1-bd72-e20698175c47" providerId="ADAL" clId="{EB2C73D9-4868-41E7-8121-ECEE87080242}" dt="2024-04-10T18:44:30.215" v="689" actId="931"/>
          <ac:picMkLst>
            <pc:docMk/>
            <pc:sldMk cId="315665186" sldId="310"/>
            <ac:picMk id="8" creationId="{E485ADFB-592F-B3E0-F1A9-33AE273DED00}"/>
          </ac:picMkLst>
        </pc:picChg>
        <pc:picChg chg="add mod ord">
          <ac:chgData name="Confidence Ahuekwe" userId="acd78c08-757f-4ab1-bd72-e20698175c47" providerId="ADAL" clId="{EB2C73D9-4868-41E7-8121-ECEE87080242}" dt="2024-04-10T18:44:30.215" v="689" actId="931"/>
          <ac:picMkLst>
            <pc:docMk/>
            <pc:sldMk cId="315665186" sldId="310"/>
            <ac:picMk id="10" creationId="{56F6088F-81A9-AA6A-6DD6-5D60E6BE7AD2}"/>
          </ac:picMkLst>
        </pc:picChg>
        <pc:picChg chg="add mod">
          <ac:chgData name="Confidence Ahuekwe" userId="acd78c08-757f-4ab1-bd72-e20698175c47" providerId="ADAL" clId="{EB2C73D9-4868-41E7-8121-ECEE87080242}" dt="2024-04-10T18:46:38.790" v="707" actId="14100"/>
          <ac:picMkLst>
            <pc:docMk/>
            <pc:sldMk cId="315665186" sldId="310"/>
            <ac:picMk id="12" creationId="{C3695515-6A6F-53E2-5CE2-DD5157A94D33}"/>
          </ac:picMkLst>
        </pc:picChg>
        <pc:picChg chg="add mod">
          <ac:chgData name="Confidence Ahuekwe" userId="acd78c08-757f-4ab1-bd72-e20698175c47" providerId="ADAL" clId="{EB2C73D9-4868-41E7-8121-ECEE87080242}" dt="2024-04-10T18:51:06.760" v="720" actId="1076"/>
          <ac:picMkLst>
            <pc:docMk/>
            <pc:sldMk cId="315665186" sldId="310"/>
            <ac:picMk id="14" creationId="{2E754BBD-C9A1-924A-50E7-CDF85E483D6F}"/>
          </ac:picMkLst>
        </pc:picChg>
        <pc:picChg chg="add mod">
          <ac:chgData name="Confidence Ahuekwe" userId="acd78c08-757f-4ab1-bd72-e20698175c47" providerId="ADAL" clId="{EB2C73D9-4868-41E7-8121-ECEE87080242}" dt="2024-04-10T18:50:58.838" v="718" actId="1076"/>
          <ac:picMkLst>
            <pc:docMk/>
            <pc:sldMk cId="315665186" sldId="310"/>
            <ac:picMk id="16" creationId="{220A098F-DA43-2C76-CBAE-99DF54DBD49D}"/>
          </ac:picMkLst>
        </pc:picChg>
      </pc:sldChg>
      <pc:sldChg chg="delSp modSp add mod ord">
        <pc:chgData name="Confidence Ahuekwe" userId="acd78c08-757f-4ab1-bd72-e20698175c47" providerId="ADAL" clId="{EB2C73D9-4868-41E7-8121-ECEE87080242}" dt="2024-04-10T19:00:35.707" v="809" actId="14100"/>
        <pc:sldMkLst>
          <pc:docMk/>
          <pc:sldMk cId="3023737696" sldId="311"/>
        </pc:sldMkLst>
        <pc:spChg chg="mod">
          <ac:chgData name="Confidence Ahuekwe" userId="acd78c08-757f-4ab1-bd72-e20698175c47" providerId="ADAL" clId="{EB2C73D9-4868-41E7-8121-ECEE87080242}" dt="2024-04-10T19:00:26" v="806" actId="20577"/>
          <ac:spMkLst>
            <pc:docMk/>
            <pc:sldMk cId="3023737696" sldId="311"/>
            <ac:spMk id="2" creationId="{DBA1B097-35A2-4B9A-917B-BE5EC178B208}"/>
          </ac:spMkLst>
        </pc:spChg>
        <pc:spChg chg="mod">
          <ac:chgData name="Confidence Ahuekwe" userId="acd78c08-757f-4ab1-bd72-e20698175c47" providerId="ADAL" clId="{EB2C73D9-4868-41E7-8121-ECEE87080242}" dt="2024-04-10T19:00:35.707" v="809" actId="14100"/>
          <ac:spMkLst>
            <pc:docMk/>
            <pc:sldMk cId="3023737696" sldId="311"/>
            <ac:spMk id="4" creationId="{8ACA3060-210B-009B-3598-44122FC350C9}"/>
          </ac:spMkLst>
        </pc:spChg>
        <pc:spChg chg="del mod">
          <ac:chgData name="Confidence Ahuekwe" userId="acd78c08-757f-4ab1-bd72-e20698175c47" providerId="ADAL" clId="{EB2C73D9-4868-41E7-8121-ECEE87080242}" dt="2024-04-10T18:58:02.452" v="761" actId="478"/>
          <ac:spMkLst>
            <pc:docMk/>
            <pc:sldMk cId="3023737696" sldId="311"/>
            <ac:spMk id="5" creationId="{4483DB32-A5ED-8CD2-5007-CD9A41A04EC0}"/>
          </ac:spMkLst>
        </pc:spChg>
      </pc:sldChg>
    </pc:docChg>
  </pc:docChgLst>
</pc:chgInfo>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image" Target="../media/image12.png"/></Relationships>
</file>

<file path=ppt/charts/chartEx1.xml><?xml version="1.0" encoding="utf-8"?>
<cx:chartSpace xmlns:a="http://schemas.openxmlformats.org/drawingml/2006/main" xmlns:r="http://schemas.openxmlformats.org/officeDocument/2006/relationships" xmlns:cx="http://schemas.microsoft.com/office/drawing/2014/chartex">
  <cx:chart>
    <cx:plotArea>
      <cx:plotAreaRegion/>
    </cx:plotArea>
  </cx:chart>
  <cx:spPr>
    <a:blipFill>
      <a:blip r:embed="rId1"/>
      <a:stretch>
        <a:fillRect/>
      </a:stretch>
    </a:blipFill>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4/10/2024</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4/10/2024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ai-artificial-intelligence-machine-learning-616020/"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hyperlink" Target="https://www.qxcoding.com/2019/07/what-is-ai-artificial-intelligence-and.html" TargetMode="External"/><Relationship Id="rId2" Type="http://schemas.openxmlformats.org/officeDocument/2006/relationships/image" Target="../media/image22.jpeg"/><Relationship Id="rId1" Type="http://schemas.openxmlformats.org/officeDocument/2006/relationships/slideLayout" Target="../slideLayouts/slideLayout45.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publicdomainpictures.net/en/view-image.php?image=361731&amp;picture=teamwork-cooperation" TargetMode="External"/><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4/relationships/chartEx" Target="../charts/chartEx1.xml"/><Relationship Id="rId1" Type="http://schemas.openxmlformats.org/officeDocument/2006/relationships/slideLayout" Target="../slideLayouts/slideLayout4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9.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1CEBEB-5088-4E63-81A4-0DCEB5B45207}"/>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r:id="rId3"/>
              </a:ext>
            </a:extLst>
          </a:blip>
          <a:srcRect t="15739" b="29603"/>
          <a:stretch/>
        </p:blipFill>
        <p:spPr>
          <a:xfrm>
            <a:off x="20" y="10"/>
            <a:ext cx="12191980" cy="4448165"/>
          </a:xfrm>
          <a:noFill/>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371475" y="4551363"/>
            <a:ext cx="11520488" cy="1176337"/>
          </a:xfrm>
        </p:spPr>
        <p:txBody>
          <a:bodyPr anchor="ctr">
            <a:normAutofit/>
          </a:bodyPr>
          <a:lstStyle/>
          <a:p>
            <a:r>
              <a:rPr lang="en-US" sz="4200" dirty="0"/>
              <a:t>ARTIFICIAL INTELLIGENCE APPLICATION PROJECT</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377374" y="5830888"/>
            <a:ext cx="11520488" cy="550862"/>
          </a:xfrm>
        </p:spPr>
        <p:txBody>
          <a:bodyPr>
            <a:normAutofit/>
          </a:bodyPr>
          <a:lstStyle/>
          <a:p>
            <a:r>
              <a:rPr lang="en-US" sz="2800" b="1" dirty="0"/>
              <a:t>Predictive Maintenance Using Machine Learning</a:t>
            </a:r>
          </a:p>
        </p:txBody>
      </p:sp>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creenshot of a computer&#10;&#10;Description automatically generated">
            <a:extLst>
              <a:ext uri="{FF2B5EF4-FFF2-40B4-BE49-F238E27FC236}">
                <a16:creationId xmlns:a16="http://schemas.microsoft.com/office/drawing/2014/main" id="{822FD6D5-7CB3-F366-6884-FBF7F2F81590}"/>
              </a:ext>
            </a:extLst>
          </p:cNvPr>
          <p:cNvPicPr>
            <a:picLocks noGrp="1" noChangeAspect="1"/>
          </p:cNvPicPr>
          <p:nvPr>
            <p:ph type="pic" sz="quarter" idx="10"/>
          </p:nvPr>
        </p:nvPicPr>
        <p:blipFill rotWithShape="1">
          <a:blip r:embed="rId2"/>
          <a:srcRect r="18397"/>
          <a:stretch/>
        </p:blipFill>
        <p:spPr>
          <a:xfrm>
            <a:off x="5016500" y="472281"/>
            <a:ext cx="7175500" cy="5913439"/>
          </a:xfrm>
          <a:noFill/>
        </p:spPr>
      </p:pic>
      <p:sp>
        <p:nvSpPr>
          <p:cNvPr id="18" name="Title 2">
            <a:extLst>
              <a:ext uri="{FF2B5EF4-FFF2-40B4-BE49-F238E27FC236}">
                <a16:creationId xmlns:a16="http://schemas.microsoft.com/office/drawing/2014/main" id="{3FBE82F0-2167-2E92-824D-1D11659D6C2A}"/>
              </a:ext>
            </a:extLst>
          </p:cNvPr>
          <p:cNvSpPr>
            <a:spLocks noGrp="1"/>
          </p:cNvSpPr>
          <p:nvPr>
            <p:ph type="ctrTitle"/>
          </p:nvPr>
        </p:nvSpPr>
        <p:spPr>
          <a:xfrm>
            <a:off x="264926" y="352611"/>
            <a:ext cx="4615354" cy="2623983"/>
          </a:xfrm>
        </p:spPr>
        <p:txBody>
          <a:bodyPr>
            <a:normAutofit/>
          </a:bodyPr>
          <a:lstStyle/>
          <a:p>
            <a:r>
              <a:rPr lang="en-CA" sz="4400" dirty="0"/>
              <a:t>IMPLEMENTATION:</a:t>
            </a:r>
            <a:r>
              <a:rPr lang="en-US" sz="4400" dirty="0"/>
              <a:t> </a:t>
            </a:r>
            <a:r>
              <a:rPr lang="en-US" sz="3600" dirty="0"/>
              <a:t>Logistic Regression Benchmark </a:t>
            </a:r>
            <a:endParaRPr lang="en-US" dirty="0"/>
          </a:p>
        </p:txBody>
      </p:sp>
      <p:sp>
        <p:nvSpPr>
          <p:cNvPr id="20" name="Subtitle 3">
            <a:extLst>
              <a:ext uri="{FF2B5EF4-FFF2-40B4-BE49-F238E27FC236}">
                <a16:creationId xmlns:a16="http://schemas.microsoft.com/office/drawing/2014/main" id="{32A02628-25A4-D7B1-9776-9B04E2B34206}"/>
              </a:ext>
            </a:extLst>
          </p:cNvPr>
          <p:cNvSpPr>
            <a:spLocks noGrp="1"/>
          </p:cNvSpPr>
          <p:nvPr>
            <p:ph type="subTitle" idx="1"/>
          </p:nvPr>
        </p:nvSpPr>
        <p:spPr>
          <a:xfrm>
            <a:off x="320722" y="3065929"/>
            <a:ext cx="4503762" cy="3143802"/>
          </a:xfrm>
        </p:spPr>
        <p:txBody>
          <a:bodyPr>
            <a:normAutofit fontScale="85000" lnSpcReduction="20000"/>
          </a:bodyPr>
          <a:lstStyle/>
          <a:p>
            <a:endParaRPr lang="en-US" sz="1600" dirty="0"/>
          </a:p>
          <a:p>
            <a:r>
              <a:rPr lang="en-US" sz="2200" dirty="0"/>
              <a:t>The odds of logistic regression allow us to understand how the model is working. In particular, an unrealistically high importance is given to Torque and Air temperature. This is mainly due to the natural variance in these features, which is especially high when looking only at the failure cases and tends to "deviate" from the model. We also expect greater reliability of the odds values when we apply logistic regression to the multiclass task since the effects that are spread here appear to be localized around certain types of failures.</a:t>
            </a:r>
          </a:p>
        </p:txBody>
      </p:sp>
    </p:spTree>
    <p:extLst>
      <p:ext uri="{BB962C8B-B14F-4D97-AF65-F5344CB8AC3E}">
        <p14:creationId xmlns:p14="http://schemas.microsoft.com/office/powerpoint/2010/main" val="1888538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a:extLst>
              <a:ext uri="{FF2B5EF4-FFF2-40B4-BE49-F238E27FC236}">
                <a16:creationId xmlns:a16="http://schemas.microsoft.com/office/drawing/2014/main" id="{3FBE82F0-2167-2E92-824D-1D11659D6C2A}"/>
              </a:ext>
            </a:extLst>
          </p:cNvPr>
          <p:cNvSpPr>
            <a:spLocks noGrp="1"/>
          </p:cNvSpPr>
          <p:nvPr>
            <p:ph type="ctrTitle"/>
          </p:nvPr>
        </p:nvSpPr>
        <p:spPr>
          <a:xfrm>
            <a:off x="320722" y="90535"/>
            <a:ext cx="4611201" cy="2030178"/>
          </a:xfrm>
        </p:spPr>
        <p:txBody>
          <a:bodyPr>
            <a:normAutofit fontScale="90000"/>
          </a:bodyPr>
          <a:lstStyle/>
          <a:p>
            <a:r>
              <a:rPr lang="en-US" dirty="0"/>
              <a:t>Model Implementations</a:t>
            </a:r>
          </a:p>
        </p:txBody>
      </p:sp>
      <p:sp>
        <p:nvSpPr>
          <p:cNvPr id="20" name="Subtitle 3">
            <a:extLst>
              <a:ext uri="{FF2B5EF4-FFF2-40B4-BE49-F238E27FC236}">
                <a16:creationId xmlns:a16="http://schemas.microsoft.com/office/drawing/2014/main" id="{32A02628-25A4-D7B1-9776-9B04E2B34206}"/>
              </a:ext>
            </a:extLst>
          </p:cNvPr>
          <p:cNvSpPr>
            <a:spLocks noGrp="1"/>
          </p:cNvSpPr>
          <p:nvPr>
            <p:ph type="subTitle" idx="1"/>
          </p:nvPr>
        </p:nvSpPr>
        <p:spPr>
          <a:xfrm>
            <a:off x="320722" y="2471596"/>
            <a:ext cx="5775278" cy="3738135"/>
          </a:xfrm>
        </p:spPr>
        <p:txBody>
          <a:bodyPr>
            <a:normAutofit/>
          </a:bodyPr>
          <a:lstStyle/>
          <a:p>
            <a:pPr>
              <a:spcAft>
                <a:spcPts val="900"/>
              </a:spcAft>
            </a:pPr>
            <a:r>
              <a:rPr lang="en-CA" sz="1800" dirty="0">
                <a:solidFill>
                  <a:srgbClr val="3C4043"/>
                </a:solidFill>
                <a:effectLst/>
                <a:highlight>
                  <a:srgbClr val="FFFFFF"/>
                </a:highlight>
                <a:latin typeface="Calibri" panose="020F0502020204030204" pitchFamily="34" charset="0"/>
                <a:ea typeface="Times New Roman" panose="02020603050405020304" pitchFamily="18" charset="0"/>
              </a:rPr>
              <a:t>By comparing the results obtained, we see that K-NN is the model that performs the worst. Despite this, we cannot exclude it a priori, as it still reaches high values for the metrics and, moreover, gives an immediate response. So, we can use it whenever we need to get an idea quickly about the situation and, then apply other models when we have more time.</a:t>
            </a:r>
            <a:endParaRPr lang="en-CA" sz="1800" dirty="0">
              <a:effectLst/>
              <a:highlight>
                <a:srgbClr val="FFFFFF"/>
              </a:highlight>
              <a:latin typeface="Times New Roman" panose="02020603050405020304" pitchFamily="18" charset="0"/>
              <a:ea typeface="Times New Roman" panose="02020603050405020304" pitchFamily="18" charset="0"/>
            </a:endParaRPr>
          </a:p>
          <a:p>
            <a:r>
              <a:rPr lang="en-CA" sz="1800" dirty="0">
                <a:solidFill>
                  <a:srgbClr val="3C4043"/>
                </a:solidFill>
                <a:effectLst/>
                <a:latin typeface="Calibri" panose="020F0502020204030204" pitchFamily="34" charset="0"/>
                <a:ea typeface="Aptos" panose="020B0004020202020204" pitchFamily="34" charset="0"/>
              </a:rPr>
              <a:t>All other models perform better than the benchmark and they obtain high values for the chosen metrics both for validation and test set. SVC and RFC’s performances are very similar each other the training </a:t>
            </a:r>
            <a:r>
              <a:rPr lang="en-CA" sz="1800" dirty="0">
                <a:solidFill>
                  <a:srgbClr val="3C4043"/>
                </a:solidFill>
                <a:latin typeface="Calibri" panose="020F0502020204030204" pitchFamily="34" charset="0"/>
                <a:ea typeface="Aptos" panose="020B0004020202020204" pitchFamily="34" charset="0"/>
              </a:rPr>
              <a:t>phase, </a:t>
            </a:r>
            <a:r>
              <a:rPr lang="en-CA" sz="1800" dirty="0">
                <a:solidFill>
                  <a:srgbClr val="3C4043"/>
                </a:solidFill>
                <a:effectLst/>
                <a:latin typeface="Calibri" panose="020F0502020204030204" pitchFamily="34" charset="0"/>
                <a:ea typeface="Aptos" panose="020B0004020202020204" pitchFamily="34" charset="0"/>
              </a:rPr>
              <a:t>one can choose which model he prefers according to his needs. </a:t>
            </a:r>
            <a:endParaRPr lang="en-US" sz="1600" dirty="0"/>
          </a:p>
        </p:txBody>
      </p:sp>
      <p:pic>
        <p:nvPicPr>
          <p:cNvPr id="12" name="Picture 11" descr="A screenshot of a graph&#10;&#10;Description automatically generated">
            <a:extLst>
              <a:ext uri="{FF2B5EF4-FFF2-40B4-BE49-F238E27FC236}">
                <a16:creationId xmlns:a16="http://schemas.microsoft.com/office/drawing/2014/main" id="{C3695515-6A6F-53E2-5CE2-DD5157A94D33}"/>
              </a:ext>
            </a:extLst>
          </p:cNvPr>
          <p:cNvPicPr>
            <a:picLocks noChangeAspect="1"/>
          </p:cNvPicPr>
          <p:nvPr/>
        </p:nvPicPr>
        <p:blipFill>
          <a:blip r:embed="rId2"/>
          <a:stretch>
            <a:fillRect/>
          </a:stretch>
        </p:blipFill>
        <p:spPr>
          <a:xfrm>
            <a:off x="9389660" y="576386"/>
            <a:ext cx="2802340" cy="2030178"/>
          </a:xfrm>
          <a:prstGeom prst="rect">
            <a:avLst/>
          </a:prstGeom>
        </p:spPr>
      </p:pic>
      <p:pic>
        <p:nvPicPr>
          <p:cNvPr id="14" name="Picture 13">
            <a:extLst>
              <a:ext uri="{FF2B5EF4-FFF2-40B4-BE49-F238E27FC236}">
                <a16:creationId xmlns:a16="http://schemas.microsoft.com/office/drawing/2014/main" id="{2E754BBD-C9A1-924A-50E7-CDF85E483D6F}"/>
              </a:ext>
            </a:extLst>
          </p:cNvPr>
          <p:cNvPicPr>
            <a:picLocks noChangeAspect="1"/>
          </p:cNvPicPr>
          <p:nvPr/>
        </p:nvPicPr>
        <p:blipFill>
          <a:blip r:embed="rId3"/>
          <a:srcRect/>
          <a:stretch/>
        </p:blipFill>
        <p:spPr>
          <a:xfrm>
            <a:off x="7075860" y="2741628"/>
            <a:ext cx="6814844" cy="1774255"/>
          </a:xfrm>
          <a:prstGeom prst="rect">
            <a:avLst/>
          </a:prstGeom>
        </p:spPr>
      </p:pic>
      <p:pic>
        <p:nvPicPr>
          <p:cNvPr id="16" name="Picture 15">
            <a:extLst>
              <a:ext uri="{FF2B5EF4-FFF2-40B4-BE49-F238E27FC236}">
                <a16:creationId xmlns:a16="http://schemas.microsoft.com/office/drawing/2014/main" id="{220A098F-DA43-2C76-CBAE-99DF54DBD49D}"/>
              </a:ext>
            </a:extLst>
          </p:cNvPr>
          <p:cNvPicPr>
            <a:picLocks noChangeAspect="1"/>
          </p:cNvPicPr>
          <p:nvPr/>
        </p:nvPicPr>
        <p:blipFill>
          <a:blip r:embed="rId4"/>
          <a:srcRect/>
          <a:stretch/>
        </p:blipFill>
        <p:spPr>
          <a:xfrm>
            <a:off x="6885618" y="4766481"/>
            <a:ext cx="7048046" cy="1841813"/>
          </a:xfrm>
          <a:prstGeom prst="rect">
            <a:avLst/>
          </a:prstGeom>
        </p:spPr>
      </p:pic>
    </p:spTree>
    <p:extLst>
      <p:ext uri="{BB962C8B-B14F-4D97-AF65-F5344CB8AC3E}">
        <p14:creationId xmlns:p14="http://schemas.microsoft.com/office/powerpoint/2010/main" val="315665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B097-35A2-4B9A-917B-BE5EC178B208}"/>
              </a:ext>
            </a:extLst>
          </p:cNvPr>
          <p:cNvSpPr>
            <a:spLocks noGrp="1"/>
          </p:cNvSpPr>
          <p:nvPr>
            <p:ph type="title"/>
          </p:nvPr>
        </p:nvSpPr>
        <p:spPr>
          <a:xfrm>
            <a:off x="390246" y="322156"/>
            <a:ext cx="4448175" cy="1520824"/>
          </a:xfrm>
        </p:spPr>
        <p:txBody>
          <a:bodyPr vert="horz" lIns="91440" tIns="45720" rIns="91440" bIns="45720" rtlCol="0" anchor="b">
            <a:normAutofit/>
          </a:bodyPr>
          <a:lstStyle/>
          <a:p>
            <a:r>
              <a:rPr lang="en-US" b="1" kern="1200" dirty="0">
                <a:latin typeface="+mj-lt"/>
                <a:ea typeface="+mj-ea"/>
                <a:cs typeface="+mj-cs"/>
              </a:rPr>
              <a:t>Conclusions &amp; Recommendations</a:t>
            </a:r>
          </a:p>
        </p:txBody>
      </p:sp>
      <p:sp>
        <p:nvSpPr>
          <p:cNvPr id="11" name="Slide Number Placeholder 3">
            <a:extLst>
              <a:ext uri="{FF2B5EF4-FFF2-40B4-BE49-F238E27FC236}">
                <a16:creationId xmlns:a16="http://schemas.microsoft.com/office/drawing/2014/main" id="{2EEEF114-6E94-E639-0E22-C3F837380221}"/>
              </a:ext>
            </a:extLst>
          </p:cNvPr>
          <p:cNvSpPr>
            <a:spLocks noGrp="1"/>
          </p:cNvSpPr>
          <p:nvPr>
            <p:ph type="sldNum" sz="quarter" idx="12"/>
          </p:nvPr>
        </p:nvSpPr>
        <p:spPr>
          <a:xfrm>
            <a:off x="11518900" y="6581978"/>
            <a:ext cx="373062" cy="206104"/>
          </a:xfrm>
        </p:spPr>
        <p:txBody>
          <a:bodyPr vert="horz" lIns="91440" tIns="45720" rIns="91440" bIns="45720" rtlCol="0" anchor="ctr">
            <a:normAutofit/>
          </a:bodyPr>
          <a:lstStyle/>
          <a:p>
            <a:pPr>
              <a:lnSpc>
                <a:spcPct val="90000"/>
              </a:lnSpc>
              <a:spcAft>
                <a:spcPts val="600"/>
              </a:spcAft>
            </a:pPr>
            <a:fld id="{03DC2DEF-D2FE-4B45-ABA4-9F153FD1C98A}" type="slidenum">
              <a:rPr lang="en-US" sz="800" smtClean="0"/>
              <a:pPr>
                <a:lnSpc>
                  <a:spcPct val="90000"/>
                </a:lnSpc>
                <a:spcAft>
                  <a:spcPts val="600"/>
                </a:spcAft>
              </a:pPr>
              <a:t>12</a:t>
            </a:fld>
            <a:endParaRPr lang="en-US" sz="800"/>
          </a:p>
        </p:txBody>
      </p:sp>
      <p:sp>
        <p:nvSpPr>
          <p:cNvPr id="4" name="Chart Placeholder 3">
            <a:extLst>
              <a:ext uri="{FF2B5EF4-FFF2-40B4-BE49-F238E27FC236}">
                <a16:creationId xmlns:a16="http://schemas.microsoft.com/office/drawing/2014/main" id="{8ACA3060-210B-009B-3598-44122FC350C9}"/>
              </a:ext>
            </a:extLst>
          </p:cNvPr>
          <p:cNvSpPr>
            <a:spLocks/>
          </p:cNvSpPr>
          <p:nvPr/>
        </p:nvSpPr>
        <p:spPr>
          <a:xfrm>
            <a:off x="606581" y="2018923"/>
            <a:ext cx="6699565" cy="429134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vert="horz" lIns="91440" tIns="45720" rIns="91440" bIns="45720" rtlCol="0">
            <a:normAutofit/>
          </a:bodyPr>
          <a:lstStyle/>
          <a:p>
            <a:pPr>
              <a:lnSpc>
                <a:spcPct val="90000"/>
              </a:lnSpc>
              <a:spcBef>
                <a:spcPts val="1000"/>
              </a:spcBef>
              <a:spcAft>
                <a:spcPts val="600"/>
              </a:spcAft>
            </a:pPr>
            <a:r>
              <a:rPr lang="en-US" sz="2400" b="1" dirty="0">
                <a:solidFill>
                  <a:schemeClr val="bg1"/>
                </a:solidFill>
              </a:rPr>
              <a:t>In conclusion, the predictive maintenance system using machine learning algorithms has proven to be effective in reducing downtime, optimizing maintenance schedules, and improving overall operational efficiency in manufacturing.</a:t>
            </a:r>
          </a:p>
          <a:p>
            <a:pPr>
              <a:lnSpc>
                <a:spcPct val="90000"/>
              </a:lnSpc>
              <a:spcBef>
                <a:spcPts val="1000"/>
              </a:spcBef>
              <a:spcAft>
                <a:spcPts val="600"/>
              </a:spcAft>
            </a:pPr>
            <a:r>
              <a:rPr lang="en-US" sz="2400" b="1" dirty="0">
                <a:solidFill>
                  <a:schemeClr val="bg1"/>
                </a:solidFill>
              </a:rPr>
              <a:t> Recommendations for future research include: </a:t>
            </a:r>
          </a:p>
          <a:p>
            <a:pPr marL="342900" indent="-342900">
              <a:lnSpc>
                <a:spcPct val="90000"/>
              </a:lnSpc>
              <a:spcBef>
                <a:spcPts val="1000"/>
              </a:spcBef>
              <a:spcAft>
                <a:spcPts val="600"/>
              </a:spcAft>
              <a:buFont typeface="Wingdings" panose="05000000000000000000" pitchFamily="2" charset="2"/>
              <a:buChar char="Ø"/>
            </a:pPr>
            <a:r>
              <a:rPr lang="en-US" sz="2400" b="1" dirty="0">
                <a:solidFill>
                  <a:schemeClr val="bg1"/>
                </a:solidFill>
              </a:rPr>
              <a:t> advanced analytics techniques</a:t>
            </a:r>
          </a:p>
          <a:p>
            <a:pPr marL="342900" indent="-342900">
              <a:lnSpc>
                <a:spcPct val="90000"/>
              </a:lnSpc>
              <a:spcBef>
                <a:spcPts val="1000"/>
              </a:spcBef>
              <a:spcAft>
                <a:spcPts val="600"/>
              </a:spcAft>
              <a:buFont typeface="Wingdings" panose="05000000000000000000" pitchFamily="2" charset="2"/>
              <a:buChar char="Ø"/>
            </a:pPr>
            <a:r>
              <a:rPr lang="en-US" sz="2400" b="1" dirty="0">
                <a:solidFill>
                  <a:schemeClr val="bg1"/>
                </a:solidFill>
              </a:rPr>
              <a:t> leveraging IoT data for predictive maintenance</a:t>
            </a:r>
          </a:p>
          <a:p>
            <a:pPr marL="342900" indent="-342900">
              <a:lnSpc>
                <a:spcPct val="90000"/>
              </a:lnSpc>
              <a:spcBef>
                <a:spcPts val="1000"/>
              </a:spcBef>
              <a:spcAft>
                <a:spcPts val="600"/>
              </a:spcAft>
              <a:buFont typeface="Wingdings" panose="05000000000000000000" pitchFamily="2" charset="2"/>
              <a:buChar char="Ø"/>
            </a:pPr>
            <a:r>
              <a:rPr lang="en-US" sz="2400" b="1" dirty="0">
                <a:solidFill>
                  <a:schemeClr val="bg1"/>
                </a:solidFill>
              </a:rPr>
              <a:t>exploring predictive maintenance applications in diverse industrial contexts.</a:t>
            </a:r>
          </a:p>
        </p:txBody>
      </p:sp>
      <p:pic>
        <p:nvPicPr>
          <p:cNvPr id="19" name="Picture 18">
            <a:extLst>
              <a:ext uri="{FF2B5EF4-FFF2-40B4-BE49-F238E27FC236}">
                <a16:creationId xmlns:a16="http://schemas.microsoft.com/office/drawing/2014/main" id="{1708E3E9-0FC3-0712-E222-4B7DFC37360F}"/>
              </a:ext>
            </a:extLst>
          </p:cNvPr>
          <p:cNvPicPr>
            <a:picLocks noChangeAspect="1"/>
          </p:cNvPicPr>
          <p:nvPr/>
        </p:nvPicPr>
        <p:blipFill rotWithShape="1">
          <a:blip r:embed="rId2"/>
          <a:srcRect l="4919" r="17609" b="1"/>
          <a:stretch/>
        </p:blipFill>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noFill/>
        </p:spPr>
      </p:pic>
    </p:spTree>
    <p:extLst>
      <p:ext uri="{BB962C8B-B14F-4D97-AF65-F5344CB8AC3E}">
        <p14:creationId xmlns:p14="http://schemas.microsoft.com/office/powerpoint/2010/main" val="3023737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handshake of two men&#10;&#10;Description automatically generated">
            <a:extLst>
              <a:ext uri="{FF2B5EF4-FFF2-40B4-BE49-F238E27FC236}">
                <a16:creationId xmlns:a16="http://schemas.microsoft.com/office/drawing/2014/main" id="{1A8F04CD-D9FF-A999-7084-B200562C054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32420" y="0"/>
            <a:ext cx="7659578" cy="6858000"/>
          </a:xfrm>
          <a:prstGeom prst="rect">
            <a:avLst/>
          </a:prstGeom>
        </p:spPr>
      </p:pic>
      <p:sp>
        <p:nvSpPr>
          <p:cNvPr id="15" name="TextBox 14">
            <a:extLst>
              <a:ext uri="{FF2B5EF4-FFF2-40B4-BE49-F238E27FC236}">
                <a16:creationId xmlns:a16="http://schemas.microsoft.com/office/drawing/2014/main" id="{D9A9691E-749E-3767-3E5A-D21EDD55E778}"/>
              </a:ext>
            </a:extLst>
          </p:cNvPr>
          <p:cNvSpPr txBox="1"/>
          <p:nvPr/>
        </p:nvSpPr>
        <p:spPr>
          <a:xfrm>
            <a:off x="9200404" y="6775520"/>
            <a:ext cx="2991594" cy="232907"/>
          </a:xfrm>
          <a:prstGeom prst="rect">
            <a:avLst/>
          </a:prstGeom>
          <a:noFill/>
        </p:spPr>
        <p:txBody>
          <a:bodyPr wrap="square" rtlCol="0">
            <a:spAutoFit/>
          </a:bodyPr>
          <a:lstStyle/>
          <a:p>
            <a:r>
              <a:rPr lang="en-CA" sz="900">
                <a:hlinkClick r:id="rId3" tooltip="https://www.qxcoding.com/2019/07/what-is-ai-artificial-intelligence-and.html"/>
              </a:rPr>
              <a:t>This Photo</a:t>
            </a:r>
            <a:r>
              <a:rPr lang="en-CA" sz="900"/>
              <a:t> by Unknown Author is licensed under </a:t>
            </a:r>
            <a:r>
              <a:rPr lang="en-CA" sz="900">
                <a:hlinkClick r:id="rId4" tooltip="https://creativecommons.org/licenses/by-sa/3.0/"/>
              </a:rPr>
              <a:t>CC BY-SA</a:t>
            </a:r>
            <a:endParaRPr lang="en-CA" sz="900"/>
          </a:p>
        </p:txBody>
      </p:sp>
      <p:sp>
        <p:nvSpPr>
          <p:cNvPr id="2" name="Title 1">
            <a:extLst>
              <a:ext uri="{FF2B5EF4-FFF2-40B4-BE49-F238E27FC236}">
                <a16:creationId xmlns:a16="http://schemas.microsoft.com/office/drawing/2014/main" id="{F462BEDF-4A54-1545-61AF-F93861795299}"/>
              </a:ext>
            </a:extLst>
          </p:cNvPr>
          <p:cNvSpPr>
            <a:spLocks noGrp="1"/>
          </p:cNvSpPr>
          <p:nvPr>
            <p:ph type="title"/>
          </p:nvPr>
        </p:nvSpPr>
        <p:spPr/>
        <p:txBody>
          <a:bodyPr>
            <a:noAutofit/>
          </a:bodyPr>
          <a:lstStyle/>
          <a:p>
            <a:r>
              <a:rPr lang="en-CA" sz="5400" dirty="0"/>
              <a:t>Thank You</a:t>
            </a:r>
          </a:p>
        </p:txBody>
      </p:sp>
      <p:sp>
        <p:nvSpPr>
          <p:cNvPr id="3" name="Slide Number Placeholder 2">
            <a:extLst>
              <a:ext uri="{FF2B5EF4-FFF2-40B4-BE49-F238E27FC236}">
                <a16:creationId xmlns:a16="http://schemas.microsoft.com/office/drawing/2014/main" id="{4E5776CA-3B2F-6480-5165-B13FAD5252A8}"/>
              </a:ext>
            </a:extLst>
          </p:cNvPr>
          <p:cNvSpPr>
            <a:spLocks noGrp="1"/>
          </p:cNvSpPr>
          <p:nvPr>
            <p:ph type="sldNum" sz="quarter" idx="12"/>
          </p:nvPr>
        </p:nvSpPr>
        <p:spPr/>
        <p:txBody>
          <a:bodyPr/>
          <a:lstStyle/>
          <a:p>
            <a:fld id="{03DC2DEF-D2FE-4B45-ABA4-9F153FD1C98A}" type="slidenum">
              <a:rPr lang="en-US" smtClean="0"/>
              <a:t>13</a:t>
            </a:fld>
            <a:endParaRPr lang="en-US" dirty="0"/>
          </a:p>
        </p:txBody>
      </p:sp>
      <p:sp>
        <p:nvSpPr>
          <p:cNvPr id="5" name="Text Placeholder 4">
            <a:extLst>
              <a:ext uri="{FF2B5EF4-FFF2-40B4-BE49-F238E27FC236}">
                <a16:creationId xmlns:a16="http://schemas.microsoft.com/office/drawing/2014/main" id="{473D0530-C11B-B414-ADC3-352554C11C8C}"/>
              </a:ext>
            </a:extLst>
          </p:cNvPr>
          <p:cNvSpPr>
            <a:spLocks noGrp="1"/>
          </p:cNvSpPr>
          <p:nvPr>
            <p:ph type="body" sz="quarter" idx="14"/>
          </p:nvPr>
        </p:nvSpPr>
        <p:spPr>
          <a:xfrm>
            <a:off x="546100" y="1999068"/>
            <a:ext cx="4065588" cy="3083736"/>
          </a:xfrm>
        </p:spPr>
        <p:txBody>
          <a:bodyPr>
            <a:normAutofit/>
          </a:bodyPr>
          <a:lstStyle/>
          <a:p>
            <a:pPr marL="0" indent="0">
              <a:buNone/>
            </a:pPr>
            <a:r>
              <a:rPr lang="en-CA" sz="6000" b="1" dirty="0"/>
              <a:t>QUESTIONS AND ANSWER</a:t>
            </a:r>
          </a:p>
        </p:txBody>
      </p:sp>
    </p:spTree>
    <p:extLst>
      <p:ext uri="{BB962C8B-B14F-4D97-AF65-F5344CB8AC3E}">
        <p14:creationId xmlns:p14="http://schemas.microsoft.com/office/powerpoint/2010/main" val="1505249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7" y="1296176"/>
            <a:ext cx="5272764" cy="1551573"/>
          </a:xfrm>
        </p:spPr>
        <p:txBody>
          <a:bodyPr anchor="b">
            <a:normAutofit/>
          </a:bodyPr>
          <a:lstStyle/>
          <a:p>
            <a:r>
              <a:rPr lang="en-US" dirty="0"/>
              <a:t>GROUP Members</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8" y="3073967"/>
            <a:ext cx="5272764" cy="2557463"/>
          </a:xfrm>
        </p:spPr>
        <p:txBody>
          <a:bodyPr>
            <a:normAutofit fontScale="62500" lnSpcReduction="20000"/>
          </a:bodyPr>
          <a:lstStyle/>
          <a:p>
            <a:pPr>
              <a:buFont typeface="Wingdings" panose="05000000000000000000" pitchFamily="2" charset="2"/>
              <a:buChar char="q"/>
            </a:pPr>
            <a:r>
              <a:rPr lang="en-US" sz="3200" b="1" dirty="0"/>
              <a:t>Name: CONFIDENCE IKEMSINACHI AHUEKWE </a:t>
            </a:r>
          </a:p>
          <a:p>
            <a:pPr marL="0" indent="0">
              <a:buNone/>
            </a:pPr>
            <a:r>
              <a:rPr lang="en-US" sz="3200" b="1" dirty="0"/>
              <a:t>Student ID: 991714953</a:t>
            </a:r>
          </a:p>
          <a:p>
            <a:pPr>
              <a:lnSpc>
                <a:spcPct val="170000"/>
              </a:lnSpc>
              <a:buFont typeface="Wingdings" panose="05000000000000000000" pitchFamily="2" charset="2"/>
              <a:buChar char="q"/>
            </a:pPr>
            <a:r>
              <a:rPr lang="en-US" sz="3200" b="1" dirty="0"/>
              <a:t>Name: IFIOK-OBONG SUNDAY IKPE</a:t>
            </a:r>
          </a:p>
          <a:p>
            <a:pPr marL="0" indent="0">
              <a:buNone/>
            </a:pPr>
            <a:r>
              <a:rPr lang="en-US" sz="3200" b="1" dirty="0"/>
              <a:t>Student ID: 991734876</a:t>
            </a:r>
          </a:p>
          <a:p>
            <a:pPr>
              <a:lnSpc>
                <a:spcPct val="170000"/>
              </a:lnSpc>
              <a:buFont typeface="Wingdings" panose="05000000000000000000" pitchFamily="2" charset="2"/>
              <a:buChar char="q"/>
            </a:pPr>
            <a:r>
              <a:rPr lang="en-US" sz="3200" b="1" dirty="0"/>
              <a:t>Name: HENRY NNADOZIE ECHEJI 	   </a:t>
            </a:r>
          </a:p>
          <a:p>
            <a:pPr marL="0" indent="0">
              <a:buNone/>
            </a:pPr>
            <a:r>
              <a:rPr lang="en-US" sz="3200" b="1" dirty="0"/>
              <a:t>Student: 991730116</a:t>
            </a:r>
          </a:p>
          <a:p>
            <a:pPr>
              <a:buFont typeface="Wingdings" panose="05000000000000000000" pitchFamily="2" charset="2"/>
              <a:buChar char="q"/>
            </a:pPr>
            <a:endParaRPr lang="en-US" sz="1700" b="1" dirty="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a:t>
            </a:fld>
            <a:endParaRPr lang="en-US" sz="800"/>
          </a:p>
        </p:txBody>
      </p:sp>
      <p:pic>
        <p:nvPicPr>
          <p:cNvPr id="1028" name="Picture 4">
            <a:extLst>
              <a:ext uri="{FF2B5EF4-FFF2-40B4-BE49-F238E27FC236}">
                <a16:creationId xmlns:a16="http://schemas.microsoft.com/office/drawing/2014/main" id="{BEF50A96-AF81-47C2-FD2B-D95C92757867}"/>
              </a:ext>
            </a:extLst>
          </p:cNvPr>
          <p:cNvPicPr>
            <a:picLocks noChangeAspect="1" noChangeArrowheads="1"/>
          </p:cNvPicPr>
          <p:nvPr/>
        </p:nvPicPr>
        <p:blipFill>
          <a:blip r:embed="rId2">
            <a:extLst>
              <a:ext uri="{837473B0-CC2E-450A-ABE3-18F120FF3D39}">
                <a1611:picAttrSrcUrl xmlns:a1611="http://schemas.microsoft.com/office/drawing/2016/11/main" r:id="rId3"/>
              </a:ext>
            </a:extLst>
          </a:blip>
          <a:stretch/>
        </p:blipFill>
        <p:spPr bwMode="auto">
          <a:xfrm>
            <a:off x="1117601" y="1764683"/>
            <a:ext cx="5138058" cy="3481034"/>
          </a:xfrm>
          <a:prstGeom prst="rect">
            <a:avLst/>
          </a:prstGeom>
          <a:solidFill>
            <a:srgbClr val="FFFFFF"/>
          </a:solidFill>
        </p:spPr>
      </p:pic>
      <p:sp>
        <p:nvSpPr>
          <p:cNvPr id="3" name="Title 5">
            <a:extLst>
              <a:ext uri="{FF2B5EF4-FFF2-40B4-BE49-F238E27FC236}">
                <a16:creationId xmlns:a16="http://schemas.microsoft.com/office/drawing/2014/main" id="{7FF3B153-02A1-B29A-8E23-1DE0D73543C1}"/>
              </a:ext>
            </a:extLst>
          </p:cNvPr>
          <p:cNvSpPr txBox="1">
            <a:spLocks/>
          </p:cNvSpPr>
          <p:nvPr/>
        </p:nvSpPr>
        <p:spPr>
          <a:xfrm>
            <a:off x="0" y="5940650"/>
            <a:ext cx="3947531" cy="797474"/>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indent="0" algn="r">
              <a:buNone/>
            </a:pPr>
            <a:r>
              <a:rPr lang="en-US" b="1" dirty="0">
                <a:solidFill>
                  <a:schemeClr val="bg1"/>
                </a:solidFill>
              </a:rPr>
              <a:t>Date: April 10</a:t>
            </a:r>
            <a:r>
              <a:rPr lang="en-US" b="1" baseline="30000" dirty="0">
                <a:solidFill>
                  <a:schemeClr val="bg1"/>
                </a:solidFill>
              </a:rPr>
              <a:t>th</a:t>
            </a:r>
            <a:r>
              <a:rPr lang="en-US" b="1" dirty="0">
                <a:solidFill>
                  <a:schemeClr val="bg1"/>
                </a:solidFill>
              </a:rPr>
              <a:t>, 2024.</a:t>
            </a:r>
          </a:p>
        </p:txBody>
      </p:sp>
    </p:spTree>
    <p:extLst>
      <p:ext uri="{BB962C8B-B14F-4D97-AF65-F5344CB8AC3E}">
        <p14:creationId xmlns:p14="http://schemas.microsoft.com/office/powerpoint/2010/main" val="1300311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447645" y="487362"/>
            <a:ext cx="9702800" cy="973137"/>
          </a:xfrm>
        </p:spPr>
        <p:txBody>
          <a:bodyPr anchor="ctr">
            <a:normAutofit/>
          </a:bodyPr>
          <a:lstStyle/>
          <a:p>
            <a:pPr algn="l"/>
            <a:r>
              <a:rPr lang="en-US" dirty="0"/>
              <a:t>INTRODUCTION</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546099" y="1638299"/>
            <a:ext cx="5460417" cy="4562475"/>
          </a:xfrm>
          <a:noFill/>
        </p:spPr>
        <p:txBody>
          <a:bodyPr>
            <a:normAutofit/>
          </a:bodyPr>
          <a:lstStyle/>
          <a:p>
            <a:pPr>
              <a:lnSpc>
                <a:spcPct val="107000"/>
              </a:lnSpc>
              <a:spcAft>
                <a:spcPts val="800"/>
              </a:spcAft>
              <a:buFont typeface="Wingdings" panose="05000000000000000000" pitchFamily="2" charset="2"/>
              <a:buChar char="q"/>
            </a:pPr>
            <a:r>
              <a:rPr lang="en-CA" sz="2400" kern="100" dirty="0">
                <a:effectLst/>
                <a:latin typeface="Minimal"/>
                <a:ea typeface="Aptos" panose="020B0004020202020204" pitchFamily="34" charset="0"/>
                <a:cs typeface="Times New Roman" panose="02020603050405020304" pitchFamily="18" charset="0"/>
              </a:rPr>
              <a:t>Predictive maintenance is a critical aspect of modern manufacturing that aims to optimize maintenance schedules, reduce downtime, and improve operational efficiency. It is also a proactive approach that uses data analytics and machine learning techniques to predict equipment failures before they occur. </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3</a:t>
            </a:fld>
            <a:endParaRPr lang="en-US" sz="800"/>
          </a:p>
        </p:txBody>
      </p:sp>
      <p:sp>
        <p:nvSpPr>
          <p:cNvPr id="5" name="Picture Placeholder 4">
            <a:extLst>
              <a:ext uri="{FF2B5EF4-FFF2-40B4-BE49-F238E27FC236}">
                <a16:creationId xmlns:a16="http://schemas.microsoft.com/office/drawing/2014/main" id="{D11E5647-D5A2-ACCE-EAC7-4DE50DEA311B}"/>
              </a:ext>
            </a:extLst>
          </p:cNvPr>
          <p:cNvSpPr>
            <a:spLocks noGrp="1"/>
          </p:cNvSpPr>
          <p:nvPr>
            <p:ph type="pic" sz="quarter" idx="13"/>
          </p:nvPr>
        </p:nvSpPr>
        <p:spPr/>
        <p:txBody>
          <a:bodyPr/>
          <a:lstStyle/>
          <a:p>
            <a:endParaRPr lang="en-CA"/>
          </a:p>
        </p:txBody>
      </p:sp>
      <p:pic>
        <p:nvPicPr>
          <p:cNvPr id="1028" name="Picture 4" descr="What is Artificial Intelligence (AI) and Why People Should Learn About it -  UCF Business Incubation Program - University of Central Florida">
            <a:extLst>
              <a:ext uri="{FF2B5EF4-FFF2-40B4-BE49-F238E27FC236}">
                <a16:creationId xmlns:a16="http://schemas.microsoft.com/office/drawing/2014/main" id="{BEF50A96-AF81-47C2-FD2B-D95C92757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60500"/>
            <a:ext cx="5797370" cy="474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79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494C0-ABDD-4C4D-8C46-49B8F20CC7E9}"/>
              </a:ext>
            </a:extLst>
          </p:cNvPr>
          <p:cNvSpPr>
            <a:spLocks noGrp="1"/>
          </p:cNvSpPr>
          <p:nvPr>
            <p:ph type="ctrTitle"/>
          </p:nvPr>
        </p:nvSpPr>
        <p:spPr>
          <a:xfrm>
            <a:off x="371476" y="432698"/>
            <a:ext cx="4416424" cy="781971"/>
          </a:xfrm>
        </p:spPr>
        <p:txBody>
          <a:bodyPr anchor="b">
            <a:normAutofit/>
          </a:bodyPr>
          <a:lstStyle/>
          <a:p>
            <a:r>
              <a:rPr lang="en-US" sz="5000" dirty="0"/>
              <a:t>OBJECTIVE</a:t>
            </a:r>
          </a:p>
        </p:txBody>
      </p:sp>
      <p:sp>
        <p:nvSpPr>
          <p:cNvPr id="20" name="Subtitle 3">
            <a:extLst>
              <a:ext uri="{FF2B5EF4-FFF2-40B4-BE49-F238E27FC236}">
                <a16:creationId xmlns:a16="http://schemas.microsoft.com/office/drawing/2014/main" id="{76C1602C-B959-5A5F-64D7-84269F8E9873}"/>
              </a:ext>
            </a:extLst>
          </p:cNvPr>
          <p:cNvSpPr>
            <a:spLocks noGrp="1"/>
          </p:cNvSpPr>
          <p:nvPr>
            <p:ph type="subTitle" idx="1"/>
          </p:nvPr>
        </p:nvSpPr>
        <p:spPr>
          <a:xfrm>
            <a:off x="371476" y="1513489"/>
            <a:ext cx="5890588" cy="5071869"/>
          </a:xfrm>
        </p:spPr>
        <p:txBody>
          <a:bodyPr>
            <a:noAutofit/>
          </a:bodyPr>
          <a:lstStyle/>
          <a:p>
            <a:r>
              <a:rPr lang="en-US" b="0" i="0" dirty="0">
                <a:solidFill>
                  <a:srgbClr val="202124"/>
                </a:solidFill>
                <a:effectLst/>
                <a:latin typeface="Roboto" panose="02000000000000000000" pitchFamily="2" charset="0"/>
              </a:rPr>
              <a:t>The objectives of exploring predictive maintenance using machine learning are rooted in addressing the inefficiencies and challenges prevalent in traditional maintenance practices. They include:</a:t>
            </a:r>
          </a:p>
          <a:p>
            <a:endParaRPr lang="en-US" dirty="0">
              <a:solidFill>
                <a:srgbClr val="202124"/>
              </a:solidFill>
              <a:latin typeface="Roboto" panose="02000000000000000000" pitchFamily="2" charset="0"/>
            </a:endParaRPr>
          </a:p>
          <a:p>
            <a:pPr marL="342900" indent="-342900">
              <a:buFont typeface="Wingdings" panose="05000000000000000000" pitchFamily="2" charset="2"/>
              <a:buChar char="Ø"/>
            </a:pPr>
            <a:r>
              <a:rPr lang="en-US" b="0" i="0" dirty="0">
                <a:solidFill>
                  <a:srgbClr val="202124"/>
                </a:solidFill>
                <a:effectLst/>
                <a:latin typeface="Roboto" panose="02000000000000000000" pitchFamily="2" charset="0"/>
              </a:rPr>
              <a:t>Improve Operational Efficiency </a:t>
            </a:r>
          </a:p>
          <a:p>
            <a:pPr marL="342900" indent="-342900">
              <a:buFont typeface="Wingdings" panose="05000000000000000000" pitchFamily="2" charset="2"/>
              <a:buChar char="Ø"/>
            </a:pPr>
            <a:r>
              <a:rPr lang="en-US" b="0" i="0" dirty="0">
                <a:solidFill>
                  <a:srgbClr val="202124"/>
                </a:solidFill>
                <a:effectLst/>
                <a:latin typeface="Roboto" panose="02000000000000000000" pitchFamily="2" charset="0"/>
              </a:rPr>
              <a:t>Reduce Maintenance Costs</a:t>
            </a:r>
          </a:p>
          <a:p>
            <a:pPr marL="342900" indent="-342900">
              <a:buFont typeface="Wingdings" panose="05000000000000000000" pitchFamily="2" charset="2"/>
              <a:buChar char="Ø"/>
            </a:pPr>
            <a:r>
              <a:rPr lang="en-US" b="0" i="0" dirty="0">
                <a:solidFill>
                  <a:srgbClr val="202124"/>
                </a:solidFill>
                <a:effectLst/>
                <a:latin typeface="Roboto" panose="02000000000000000000" pitchFamily="2" charset="0"/>
              </a:rPr>
              <a:t>Enhance Asset Reliability</a:t>
            </a:r>
          </a:p>
          <a:p>
            <a:pPr marL="342900" indent="-342900">
              <a:buFont typeface="Wingdings" panose="05000000000000000000" pitchFamily="2" charset="2"/>
              <a:buChar char="Ø"/>
            </a:pPr>
            <a:r>
              <a:rPr lang="en-US" b="0" i="0" dirty="0">
                <a:solidFill>
                  <a:srgbClr val="202124"/>
                </a:solidFill>
                <a:effectLst/>
                <a:latin typeface="Roboto" panose="02000000000000000000" pitchFamily="2" charset="0"/>
              </a:rPr>
              <a:t>Ensure Safety and Compliance</a:t>
            </a:r>
          </a:p>
          <a:p>
            <a:pPr marL="342900" indent="-342900">
              <a:buFont typeface="Wingdings" panose="05000000000000000000" pitchFamily="2" charset="2"/>
              <a:buChar char="Ø"/>
            </a:pPr>
            <a:r>
              <a:rPr lang="en-US" b="0" i="0" dirty="0">
                <a:solidFill>
                  <a:srgbClr val="202124"/>
                </a:solidFill>
                <a:effectLst/>
                <a:latin typeface="Roboto" panose="02000000000000000000" pitchFamily="2" charset="0"/>
              </a:rPr>
              <a:t>Foster Data-Driven Decision Making</a:t>
            </a:r>
          </a:p>
          <a:p>
            <a:pPr marL="342900" indent="-342900">
              <a:buFont typeface="Wingdings" panose="05000000000000000000" pitchFamily="2" charset="2"/>
              <a:buChar char="Ø"/>
            </a:pPr>
            <a:r>
              <a:rPr lang="en-US" b="0" i="0" dirty="0">
                <a:solidFill>
                  <a:srgbClr val="202124"/>
                </a:solidFill>
                <a:effectLst/>
                <a:latin typeface="Roboto" panose="02000000000000000000" pitchFamily="2" charset="0"/>
              </a:rPr>
              <a:t>Enable Predictive Insights</a:t>
            </a:r>
            <a:endParaRPr lang="en-US" dirty="0"/>
          </a:p>
        </p:txBody>
      </p:sp>
      <p:sp>
        <p:nvSpPr>
          <p:cNvPr id="3" name="Slide Number Placeholder 2" hidden="1">
            <a:extLst>
              <a:ext uri="{FF2B5EF4-FFF2-40B4-BE49-F238E27FC236}">
                <a16:creationId xmlns:a16="http://schemas.microsoft.com/office/drawing/2014/main" id="{C9D622C3-EE4F-4FB9-94FB-550563528286}"/>
              </a:ext>
            </a:extLst>
          </p:cNvPr>
          <p:cNvSpPr>
            <a:spLocks noGrp="1"/>
          </p:cNvSpPr>
          <p:nvPr>
            <p:ph type="sldNum" sz="quarter" idx="4294967295"/>
          </p:nvPr>
        </p:nvSpPr>
        <p:spPr>
          <a:xfrm>
            <a:off x="11518900" y="6581978"/>
            <a:ext cx="373062" cy="206104"/>
          </a:xfrm>
        </p:spPr>
        <p:txBody>
          <a:bodyPr/>
          <a:lstStyle/>
          <a:p>
            <a:pPr>
              <a:spcAft>
                <a:spcPts val="600"/>
              </a:spcAft>
            </a:pPr>
            <a:fld id="{03DC2DEF-D2FE-4B45-ABA4-9F153FD1C98A}" type="slidenum">
              <a:rPr lang="en-US" smtClean="0"/>
              <a:pPr>
                <a:spcAft>
                  <a:spcPts val="600"/>
                </a:spcAft>
              </a:pPr>
              <a:t>4</a:t>
            </a:fld>
            <a:endParaRPr lang="en-US"/>
          </a:p>
        </p:txBody>
      </p:sp>
      <p:pic>
        <p:nvPicPr>
          <p:cNvPr id="3074" name="Picture 2" descr="The Future of AI: How AI Is Changing the World | Built In">
            <a:extLst>
              <a:ext uri="{FF2B5EF4-FFF2-40B4-BE49-F238E27FC236}">
                <a16:creationId xmlns:a16="http://schemas.microsoft.com/office/drawing/2014/main" id="{78DB01A1-86D0-386A-0D66-B02AD65C8FAA}"/>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18156" r="18156"/>
          <a:stretch>
            <a:fillRect/>
          </a:stretch>
        </p:blipFill>
        <p:spPr bwMode="auto">
          <a:xfrm>
            <a:off x="6394361" y="0"/>
            <a:ext cx="5797639"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884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B097-35A2-4B9A-917B-BE5EC178B208}"/>
              </a:ext>
            </a:extLst>
          </p:cNvPr>
          <p:cNvSpPr>
            <a:spLocks noGrp="1"/>
          </p:cNvSpPr>
          <p:nvPr>
            <p:ph type="title"/>
          </p:nvPr>
        </p:nvSpPr>
        <p:spPr>
          <a:xfrm>
            <a:off x="363086" y="702402"/>
            <a:ext cx="4448175" cy="1520824"/>
          </a:xfrm>
        </p:spPr>
        <p:txBody>
          <a:bodyPr vert="horz" lIns="91440" tIns="45720" rIns="91440" bIns="45720" rtlCol="0" anchor="b">
            <a:normAutofit/>
          </a:bodyPr>
          <a:lstStyle/>
          <a:p>
            <a:r>
              <a:rPr lang="en-US" b="1" kern="1200" dirty="0">
                <a:latin typeface="+mj-lt"/>
                <a:ea typeface="+mj-ea"/>
                <a:cs typeface="+mj-cs"/>
              </a:rPr>
              <a:t>Background</a:t>
            </a:r>
          </a:p>
        </p:txBody>
      </p:sp>
      <p:sp>
        <p:nvSpPr>
          <p:cNvPr id="11" name="Slide Number Placeholder 3">
            <a:extLst>
              <a:ext uri="{FF2B5EF4-FFF2-40B4-BE49-F238E27FC236}">
                <a16:creationId xmlns:a16="http://schemas.microsoft.com/office/drawing/2014/main" id="{2EEEF114-6E94-E639-0E22-C3F837380221}"/>
              </a:ext>
            </a:extLst>
          </p:cNvPr>
          <p:cNvSpPr>
            <a:spLocks noGrp="1"/>
          </p:cNvSpPr>
          <p:nvPr>
            <p:ph type="sldNum" sz="quarter" idx="12"/>
          </p:nvPr>
        </p:nvSpPr>
        <p:spPr>
          <a:xfrm>
            <a:off x="11518900" y="6581978"/>
            <a:ext cx="373062" cy="206104"/>
          </a:xfrm>
        </p:spPr>
        <p:txBody>
          <a:bodyPr vert="horz" lIns="91440" tIns="45720" rIns="91440" bIns="45720" rtlCol="0" anchor="ctr">
            <a:normAutofit/>
          </a:bodyPr>
          <a:lstStyle/>
          <a:p>
            <a:pPr>
              <a:lnSpc>
                <a:spcPct val="90000"/>
              </a:lnSpc>
              <a:spcAft>
                <a:spcPts val="600"/>
              </a:spcAft>
            </a:pPr>
            <a:fld id="{03DC2DEF-D2FE-4B45-ABA4-9F153FD1C98A}" type="slidenum">
              <a:rPr lang="en-US" sz="800" smtClean="0"/>
              <a:pPr>
                <a:lnSpc>
                  <a:spcPct val="90000"/>
                </a:lnSpc>
                <a:spcAft>
                  <a:spcPts val="600"/>
                </a:spcAft>
              </a:pPr>
              <a:t>5</a:t>
            </a:fld>
            <a:endParaRPr lang="en-US" sz="800"/>
          </a:p>
        </p:txBody>
      </p:sp>
      <p:sp>
        <p:nvSpPr>
          <p:cNvPr id="4" name="Chart Placeholder 3">
            <a:extLst>
              <a:ext uri="{FF2B5EF4-FFF2-40B4-BE49-F238E27FC236}">
                <a16:creationId xmlns:a16="http://schemas.microsoft.com/office/drawing/2014/main" id="{8ACA3060-210B-009B-3598-44122FC350C9}"/>
              </a:ext>
            </a:extLst>
          </p:cNvPr>
          <p:cNvSpPr>
            <a:spLocks/>
          </p:cNvSpPr>
          <p:nvPr/>
        </p:nvSpPr>
        <p:spPr>
          <a:xfrm>
            <a:off x="3519354" y="3036817"/>
            <a:ext cx="3850548" cy="311878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vert="horz" lIns="91440" tIns="45720" rIns="91440" bIns="45720" rtlCol="0">
            <a:normAutofit fontScale="85000" lnSpcReduction="10000"/>
          </a:bodyPr>
          <a:lstStyle/>
          <a:p>
            <a:pPr>
              <a:lnSpc>
                <a:spcPct val="90000"/>
              </a:lnSpc>
              <a:spcBef>
                <a:spcPts val="1000"/>
              </a:spcBef>
              <a:spcAft>
                <a:spcPts val="600"/>
              </a:spcAft>
            </a:pPr>
            <a:r>
              <a:rPr lang="en-US" sz="2400" b="1" dirty="0">
                <a:solidFill>
                  <a:schemeClr val="bg1"/>
                </a:solidFill>
              </a:rPr>
              <a:t>Addressing these challenges requires a holistic approach that encompasses data collection, preprocessing, feature engineering, model development, and deployment. Moreover, it entails collaboration between domain experts, data scientists, and maintenance personnel to ensure the successful implementation and adoption of predictive maintenance solutions.</a:t>
            </a:r>
          </a:p>
        </p:txBody>
      </p:sp>
      <p:sp>
        <p:nvSpPr>
          <p:cNvPr id="5" name="Text Placeholder 4">
            <a:extLst>
              <a:ext uri="{FF2B5EF4-FFF2-40B4-BE49-F238E27FC236}">
                <a16:creationId xmlns:a16="http://schemas.microsoft.com/office/drawing/2014/main" id="{4483DB32-A5ED-8CD2-5007-CD9A41A04EC0}"/>
              </a:ext>
            </a:extLst>
          </p:cNvPr>
          <p:cNvSpPr>
            <a:spLocks/>
          </p:cNvSpPr>
          <p:nvPr/>
        </p:nvSpPr>
        <p:spPr>
          <a:xfrm>
            <a:off x="209724" y="3293703"/>
            <a:ext cx="3305261" cy="2861895"/>
          </a:xfrm>
          <a:prstGeom prst="rect">
            <a:avLst/>
          </a:prstGeom>
        </p:spPr>
        <p:txBody>
          <a:bodyPr vert="horz" lIns="91440" tIns="45720" rIns="91440" bIns="45720" rtlCol="0">
            <a:normAutofit fontScale="92500" lnSpcReduction="10000"/>
          </a:bodyPr>
          <a:lstStyle/>
          <a:p>
            <a:pPr marL="285750" indent="-285750">
              <a:lnSpc>
                <a:spcPct val="90000"/>
              </a:lnSpc>
              <a:spcBef>
                <a:spcPts val="1000"/>
              </a:spcBef>
              <a:spcAft>
                <a:spcPts val="600"/>
              </a:spcAft>
              <a:buFont typeface="Wingdings" panose="05000000000000000000" pitchFamily="2" charset="2"/>
              <a:buChar char="q"/>
            </a:pPr>
            <a:r>
              <a:rPr lang="en-US" sz="2400" b="1" dirty="0"/>
              <a:t>In various industries, equipment downtime due to unexpected failures poses a significant challenge, leading to production losses, increased maintenance costs, and potentially compromising safety standards. </a:t>
            </a:r>
          </a:p>
        </p:txBody>
      </p:sp>
      <p:pic>
        <p:nvPicPr>
          <p:cNvPr id="19" name="Picture 18">
            <a:extLst>
              <a:ext uri="{FF2B5EF4-FFF2-40B4-BE49-F238E27FC236}">
                <a16:creationId xmlns:a16="http://schemas.microsoft.com/office/drawing/2014/main" id="{1708E3E9-0FC3-0712-E222-4B7DFC37360F}"/>
              </a:ext>
            </a:extLst>
          </p:cNvPr>
          <p:cNvPicPr>
            <a:picLocks noChangeAspect="1"/>
          </p:cNvPicPr>
          <p:nvPr/>
        </p:nvPicPr>
        <p:blipFill rotWithShape="1">
          <a:blip r:embed="rId2"/>
          <a:srcRect l="4919" r="17609" b="1"/>
          <a:stretch/>
        </p:blipFill>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noFill/>
        </p:spPr>
      </p:pic>
    </p:spTree>
    <p:extLst>
      <p:ext uri="{BB962C8B-B14F-4D97-AF65-F5344CB8AC3E}">
        <p14:creationId xmlns:p14="http://schemas.microsoft.com/office/powerpoint/2010/main" val="2160532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DEBD4-77E5-5756-1DD6-C24754F1FA93}"/>
              </a:ext>
            </a:extLst>
          </p:cNvPr>
          <p:cNvSpPr>
            <a:spLocks noGrp="1"/>
          </p:cNvSpPr>
          <p:nvPr>
            <p:ph type="title"/>
          </p:nvPr>
        </p:nvSpPr>
        <p:spPr>
          <a:xfrm>
            <a:off x="554562" y="-79376"/>
            <a:ext cx="3932237" cy="1068388"/>
          </a:xfrm>
        </p:spPr>
        <p:txBody>
          <a:bodyPr anchor="b">
            <a:normAutofit/>
          </a:bodyPr>
          <a:lstStyle/>
          <a:p>
            <a:r>
              <a:rPr lang="en-CA" dirty="0"/>
              <a:t>IMPLEMENTATION</a:t>
            </a:r>
          </a:p>
        </p:txBody>
      </p:sp>
      <p:sp>
        <p:nvSpPr>
          <p:cNvPr id="5" name="Text Placeholder 4">
            <a:extLst>
              <a:ext uri="{FF2B5EF4-FFF2-40B4-BE49-F238E27FC236}">
                <a16:creationId xmlns:a16="http://schemas.microsoft.com/office/drawing/2014/main" id="{65951C8D-B61B-75AF-4AFF-15D0D107D7E8}"/>
              </a:ext>
            </a:extLst>
          </p:cNvPr>
          <p:cNvSpPr>
            <a:spLocks noGrp="1"/>
          </p:cNvSpPr>
          <p:nvPr>
            <p:ph type="body" sz="half" idx="2"/>
          </p:nvPr>
        </p:nvSpPr>
        <p:spPr>
          <a:xfrm>
            <a:off x="554562" y="2057400"/>
            <a:ext cx="4667622" cy="3811588"/>
          </a:xfrm>
        </p:spPr>
        <p:txBody>
          <a:bodyPr>
            <a:normAutofit/>
          </a:bodyPr>
          <a:lstStyle/>
          <a:p>
            <a:pPr>
              <a:buFont typeface="Wingdings" panose="05000000000000000000" pitchFamily="2" charset="2"/>
              <a:buChar char="q"/>
            </a:pPr>
            <a:r>
              <a:rPr lang="en-US" sz="2400" b="1" dirty="0"/>
              <a:t>Data Collection and Preprocessing</a:t>
            </a:r>
          </a:p>
          <a:p>
            <a:pPr>
              <a:buFont typeface="Wingdings" panose="05000000000000000000" pitchFamily="2" charset="2"/>
              <a:buChar char="q"/>
            </a:pPr>
            <a:r>
              <a:rPr lang="en-US" sz="2000" dirty="0"/>
              <a:t>Feature Selection and Engineering</a:t>
            </a:r>
          </a:p>
          <a:p>
            <a:pPr>
              <a:buFont typeface="Wingdings" panose="05000000000000000000" pitchFamily="2" charset="2"/>
              <a:buChar char="q"/>
            </a:pPr>
            <a:r>
              <a:rPr lang="en-US" sz="2000" dirty="0"/>
              <a:t>Model Development and Evaluation</a:t>
            </a:r>
          </a:p>
          <a:p>
            <a:pPr>
              <a:buFont typeface="Wingdings" panose="05000000000000000000" pitchFamily="2" charset="2"/>
              <a:buChar char="q"/>
            </a:pPr>
            <a:r>
              <a:rPr lang="en-US" sz="2000" dirty="0"/>
              <a:t>Integration with Existing Systems</a:t>
            </a:r>
          </a:p>
          <a:p>
            <a:pPr>
              <a:buFont typeface="Wingdings" panose="05000000000000000000" pitchFamily="2" charset="2"/>
              <a:buChar char="q"/>
            </a:pPr>
            <a:r>
              <a:rPr lang="en-US" sz="2000" dirty="0"/>
              <a:t>Performance Monitoring and Optimization</a:t>
            </a:r>
          </a:p>
          <a:p>
            <a:pPr>
              <a:buFont typeface="Wingdings" panose="05000000000000000000" pitchFamily="2" charset="2"/>
              <a:buChar char="q"/>
            </a:pPr>
            <a:r>
              <a:rPr lang="en-US" sz="2000" dirty="0"/>
              <a:t>Documentation and Knowledge Transfer</a:t>
            </a:r>
          </a:p>
          <a:p>
            <a:pPr>
              <a:buFont typeface="Wingdings" panose="05000000000000000000" pitchFamily="2" charset="2"/>
              <a:buChar char="q"/>
            </a:pPr>
            <a:r>
              <a:rPr lang="en-US" sz="2000" dirty="0"/>
              <a:t>Scalability and Generalizability</a:t>
            </a:r>
            <a:endParaRPr lang="en-CA" sz="2000" dirty="0"/>
          </a:p>
        </p:txBody>
      </p:sp>
      <p:sp>
        <p:nvSpPr>
          <p:cNvPr id="3" name="Slide Number Placeholder 2">
            <a:extLst>
              <a:ext uri="{FF2B5EF4-FFF2-40B4-BE49-F238E27FC236}">
                <a16:creationId xmlns:a16="http://schemas.microsoft.com/office/drawing/2014/main" id="{80C924E8-968E-97C9-6F2C-CB81EA322434}"/>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6</a:t>
            </a:fld>
            <a:endParaRPr lang="en-US" sz="800"/>
          </a:p>
        </p:txBody>
      </p:sp>
      <p:pic>
        <p:nvPicPr>
          <p:cNvPr id="6" name="Picture 5" descr="A graph of bar graph">
            <a:extLst>
              <a:ext uri="{FF2B5EF4-FFF2-40B4-BE49-F238E27FC236}">
                <a16:creationId xmlns:a16="http://schemas.microsoft.com/office/drawing/2014/main" id="{BF63EF1B-DCD2-7775-AD90-FA603A136A37}"/>
              </a:ext>
            </a:extLst>
          </p:cNvPr>
          <p:cNvPicPr>
            <a:picLocks noChangeAspect="1"/>
          </p:cNvPicPr>
          <p:nvPr/>
        </p:nvPicPr>
        <p:blipFill>
          <a:blip r:embed="rId2"/>
          <a:stretch>
            <a:fillRect/>
          </a:stretch>
        </p:blipFill>
        <p:spPr>
          <a:xfrm>
            <a:off x="5668992" y="3817301"/>
            <a:ext cx="3814425" cy="2970781"/>
          </a:xfrm>
          <a:prstGeom prst="rect">
            <a:avLst/>
          </a:prstGeom>
        </p:spPr>
      </p:pic>
      <p:pic>
        <p:nvPicPr>
          <p:cNvPr id="8" name="Picture 7" descr="A pie chart with numbers and a pie chart">
            <a:extLst>
              <a:ext uri="{FF2B5EF4-FFF2-40B4-BE49-F238E27FC236}">
                <a16:creationId xmlns:a16="http://schemas.microsoft.com/office/drawing/2014/main" id="{5EB0FA49-FD5C-C2BD-0E15-EBB766F7F711}"/>
              </a:ext>
            </a:extLst>
          </p:cNvPr>
          <p:cNvPicPr>
            <a:picLocks noChangeAspect="1"/>
          </p:cNvPicPr>
          <p:nvPr/>
        </p:nvPicPr>
        <p:blipFill>
          <a:blip r:embed="rId3"/>
          <a:stretch>
            <a:fillRect/>
          </a:stretch>
        </p:blipFill>
        <p:spPr>
          <a:xfrm>
            <a:off x="5054970" y="419450"/>
            <a:ext cx="3485558" cy="3275900"/>
          </a:xfrm>
          <a:prstGeom prst="rect">
            <a:avLst/>
          </a:prstGeom>
        </p:spPr>
      </p:pic>
      <p:pic>
        <p:nvPicPr>
          <p:cNvPr id="12" name="Picture 11" descr="A screenshot of a computer">
            <a:extLst>
              <a:ext uri="{FF2B5EF4-FFF2-40B4-BE49-F238E27FC236}">
                <a16:creationId xmlns:a16="http://schemas.microsoft.com/office/drawing/2014/main" id="{7FA99F6A-2545-7DA6-2935-D85782E84949}"/>
              </a:ext>
            </a:extLst>
          </p:cNvPr>
          <p:cNvPicPr>
            <a:picLocks noChangeAspect="1"/>
          </p:cNvPicPr>
          <p:nvPr/>
        </p:nvPicPr>
        <p:blipFill>
          <a:blip r:embed="rId4"/>
          <a:stretch>
            <a:fillRect/>
          </a:stretch>
        </p:blipFill>
        <p:spPr>
          <a:xfrm>
            <a:off x="8057860" y="513977"/>
            <a:ext cx="1877734" cy="284799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2EC496B9-5F18-4D59-0712-B29095229931}"/>
              </a:ext>
            </a:extLst>
          </p:cNvPr>
          <p:cNvPicPr>
            <a:picLocks noChangeAspect="1"/>
          </p:cNvPicPr>
          <p:nvPr/>
        </p:nvPicPr>
        <p:blipFill>
          <a:blip r:embed="rId5"/>
          <a:stretch>
            <a:fillRect/>
          </a:stretch>
        </p:blipFill>
        <p:spPr>
          <a:xfrm>
            <a:off x="9558375" y="1292747"/>
            <a:ext cx="2886096" cy="5200688"/>
          </a:xfrm>
          <a:prstGeom prst="rect">
            <a:avLst/>
          </a:prstGeom>
        </p:spPr>
      </p:pic>
    </p:spTree>
    <p:extLst>
      <p:ext uri="{BB962C8B-B14F-4D97-AF65-F5344CB8AC3E}">
        <p14:creationId xmlns:p14="http://schemas.microsoft.com/office/powerpoint/2010/main" val="2840833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DEBD4-77E5-5756-1DD6-C24754F1FA93}"/>
              </a:ext>
            </a:extLst>
          </p:cNvPr>
          <p:cNvSpPr>
            <a:spLocks noGrp="1"/>
          </p:cNvSpPr>
          <p:nvPr>
            <p:ph type="title"/>
          </p:nvPr>
        </p:nvSpPr>
        <p:spPr>
          <a:xfrm>
            <a:off x="300037" y="871537"/>
            <a:ext cx="5165724" cy="2557463"/>
          </a:xfrm>
        </p:spPr>
        <p:txBody>
          <a:bodyPr anchor="ctr">
            <a:normAutofit/>
          </a:bodyPr>
          <a:lstStyle/>
          <a:p>
            <a:r>
              <a:rPr lang="en-US" sz="4600" b="1" dirty="0"/>
              <a:t>Outliers inspection</a:t>
            </a:r>
            <a:br>
              <a:rPr lang="en-CA" sz="4600" dirty="0"/>
            </a:br>
            <a:endParaRPr lang="en-CA" sz="4600" dirty="0"/>
          </a:p>
        </p:txBody>
      </p:sp>
      <p:pic>
        <p:nvPicPr>
          <p:cNvPr id="5" name="Content Placeholder 4" descr="A graph with a blue rectangle&#10;&#10;Description automatically generated">
            <a:extLst>
              <a:ext uri="{FF2B5EF4-FFF2-40B4-BE49-F238E27FC236}">
                <a16:creationId xmlns:a16="http://schemas.microsoft.com/office/drawing/2014/main" id="{99ABBA8B-A298-FE11-0427-56C6861A0F9A}"/>
              </a:ext>
            </a:extLst>
          </p:cNvPr>
          <p:cNvPicPr>
            <a:picLocks noGrp="1" noChangeAspect="1"/>
          </p:cNvPicPr>
          <p:nvPr>
            <p:ph idx="1"/>
          </p:nvPr>
        </p:nvPicPr>
        <p:blipFill>
          <a:blip r:embed="rId2"/>
          <a:stretch>
            <a:fillRect/>
          </a:stretch>
        </p:blipFill>
        <p:spPr>
          <a:xfrm>
            <a:off x="6096000" y="1031909"/>
            <a:ext cx="5795963" cy="1446144"/>
          </a:xfrm>
        </p:spPr>
      </p:pic>
      <p:sp>
        <p:nvSpPr>
          <p:cNvPr id="3" name="Slide Number Placeholder 2">
            <a:extLst>
              <a:ext uri="{FF2B5EF4-FFF2-40B4-BE49-F238E27FC236}">
                <a16:creationId xmlns:a16="http://schemas.microsoft.com/office/drawing/2014/main" id="{80C924E8-968E-97C9-6F2C-CB81EA322434}"/>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7</a:t>
            </a:fld>
            <a:endParaRPr lang="en-US" sz="800"/>
          </a:p>
        </p:txBody>
      </p:sp>
      <p:pic>
        <p:nvPicPr>
          <p:cNvPr id="7" name="Picture Placeholder 6" descr="A graph of a graph">
            <a:extLst>
              <a:ext uri="{FF2B5EF4-FFF2-40B4-BE49-F238E27FC236}">
                <a16:creationId xmlns:a16="http://schemas.microsoft.com/office/drawing/2014/main" id="{7A574B84-399A-85C0-1E98-044B0CCD0CEA}"/>
              </a:ext>
            </a:extLst>
          </p:cNvPr>
          <p:cNvPicPr>
            <a:picLocks noGrp="1" noChangeAspect="1"/>
          </p:cNvPicPr>
          <p:nvPr>
            <p:ph type="pic" sz="quarter" idx="13"/>
          </p:nvPr>
        </p:nvPicPr>
        <p:blipFill>
          <a:blip r:embed="rId3"/>
          <a:srcRect l="3917" r="3917"/>
          <a:stretch>
            <a:fillRect/>
          </a:stretch>
        </p:blipFill>
        <p:spPr>
          <a:xfrm>
            <a:off x="371475" y="3233738"/>
            <a:ext cx="11520488" cy="2967037"/>
          </a:xfrm>
        </p:spPr>
      </p:pic>
    </p:spTree>
    <p:extLst>
      <p:ext uri="{BB962C8B-B14F-4D97-AF65-F5344CB8AC3E}">
        <p14:creationId xmlns:p14="http://schemas.microsoft.com/office/powerpoint/2010/main" val="479989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DEBD4-77E5-5756-1DD6-C24754F1FA93}"/>
              </a:ext>
            </a:extLst>
          </p:cNvPr>
          <p:cNvSpPr>
            <a:spLocks noGrp="1"/>
          </p:cNvSpPr>
          <p:nvPr>
            <p:ph type="title"/>
          </p:nvPr>
        </p:nvSpPr>
        <p:spPr>
          <a:xfrm>
            <a:off x="371475" y="260351"/>
            <a:ext cx="11520488" cy="758824"/>
          </a:xfrm>
        </p:spPr>
        <p:txBody>
          <a:bodyPr anchor="ctr">
            <a:normAutofit/>
          </a:bodyPr>
          <a:lstStyle/>
          <a:p>
            <a:r>
              <a:rPr lang="en-CA" dirty="0"/>
              <a:t>Visualisation</a:t>
            </a:r>
          </a:p>
        </p:txBody>
      </p:sp>
      <p:sp>
        <p:nvSpPr>
          <p:cNvPr id="3" name="Slide Number Placeholder 2">
            <a:extLst>
              <a:ext uri="{FF2B5EF4-FFF2-40B4-BE49-F238E27FC236}">
                <a16:creationId xmlns:a16="http://schemas.microsoft.com/office/drawing/2014/main" id="{80C924E8-968E-97C9-6F2C-CB81EA322434}"/>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8</a:t>
            </a:fld>
            <a:endParaRPr lang="en-US" sz="800"/>
          </a:p>
        </p:txBody>
      </p:sp>
      <p:sp>
        <p:nvSpPr>
          <p:cNvPr id="5" name="Text Placeholder 4">
            <a:extLst>
              <a:ext uri="{FF2B5EF4-FFF2-40B4-BE49-F238E27FC236}">
                <a16:creationId xmlns:a16="http://schemas.microsoft.com/office/drawing/2014/main" id="{65951C8D-B61B-75AF-4AFF-15D0D107D7E8}"/>
              </a:ext>
            </a:extLst>
          </p:cNvPr>
          <p:cNvSpPr>
            <a:spLocks noGrp="1"/>
          </p:cNvSpPr>
          <p:nvPr>
            <p:ph type="body" sz="quarter" idx="14"/>
          </p:nvPr>
        </p:nvSpPr>
        <p:spPr>
          <a:xfrm>
            <a:off x="546100" y="1450975"/>
            <a:ext cx="4065588" cy="4552950"/>
          </a:xfrm>
        </p:spPr>
        <p:txBody>
          <a:bodyPr>
            <a:normAutofit/>
          </a:bodyPr>
          <a:lstStyle/>
          <a:p>
            <a:r>
              <a:rPr lang="en-US" dirty="0"/>
              <a:t>As one can expect, the cases of Machine Failure mainly concern low-quality machines, then those of medium quality, and only a few times those of high quality. This difference is accentuated when the number of observations of non-functioning machines is (artificially) increased. </a:t>
            </a:r>
            <a:endParaRPr lang="en-CA" dirty="0"/>
          </a:p>
        </p:txBody>
      </p:sp>
      <mc:AlternateContent xmlns:mc="http://schemas.openxmlformats.org/markup-compatibility/2006">
        <mc:Choice xmlns:cx1="http://schemas.microsoft.com/office/drawing/2015/9/8/chartex" Requires="cx1">
          <p:graphicFrame>
            <p:nvGraphicFramePr>
              <p:cNvPr id="8" name="Chart Placeholder 7">
                <a:extLst>
                  <a:ext uri="{FF2B5EF4-FFF2-40B4-BE49-F238E27FC236}">
                    <a16:creationId xmlns:a16="http://schemas.microsoft.com/office/drawing/2014/main" id="{A3FB46D2-841C-8CC8-1AF1-F3F85EFC76A7}"/>
                  </a:ext>
                </a:extLst>
              </p:cNvPr>
              <p:cNvGraphicFramePr>
                <a:graphicFrameLocks noGrp="1"/>
              </p:cNvGraphicFramePr>
              <p:nvPr>
                <p:ph type="chart" sz="quarter" idx="13"/>
                <p:extLst>
                  <p:ext uri="{D42A27DB-BD31-4B8C-83A1-F6EECF244321}">
                    <p14:modId xmlns:p14="http://schemas.microsoft.com/office/powerpoint/2010/main" val="1648256041"/>
                  </p:ext>
                </p:extLst>
              </p:nvPr>
            </p:nvGraphicFramePr>
            <p:xfrm>
              <a:off x="4858778" y="3144393"/>
              <a:ext cx="6318129" cy="3091815"/>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8" name="Chart Placeholder 7">
                <a:extLst>
                  <a:ext uri="{FF2B5EF4-FFF2-40B4-BE49-F238E27FC236}">
                    <a16:creationId xmlns:a16="http://schemas.microsoft.com/office/drawing/2014/main" id="{A3FB46D2-841C-8CC8-1AF1-F3F85EFC76A7}"/>
                  </a:ext>
                </a:extLst>
              </p:cNvPr>
              <p:cNvPicPr>
                <a:picLocks noGrp="1" noRot="1" noChangeAspect="1" noMove="1" noResize="1" noEditPoints="1" noAdjustHandles="1" noChangeArrowheads="1" noChangeShapeType="1"/>
              </p:cNvPicPr>
              <p:nvPr/>
            </p:nvPicPr>
            <p:blipFill>
              <a:blip r:embed="rId3"/>
              <a:stretch>
                <a:fillRect/>
              </a:stretch>
            </p:blipFill>
            <p:spPr>
              <a:xfrm>
                <a:off x="4858778" y="3144393"/>
                <a:ext cx="6318129" cy="3091815"/>
              </a:xfrm>
              <a:prstGeom prst="rect">
                <a:avLst/>
              </a:prstGeom>
            </p:spPr>
          </p:pic>
        </mc:Fallback>
      </mc:AlternateContent>
      <p:pic>
        <p:nvPicPr>
          <p:cNvPr id="6" name="Picture 5" descr="A graph with colorful dots and numbers">
            <a:extLst>
              <a:ext uri="{FF2B5EF4-FFF2-40B4-BE49-F238E27FC236}">
                <a16:creationId xmlns:a16="http://schemas.microsoft.com/office/drawing/2014/main" id="{BE65A6D6-2336-9D22-BB17-899FC646A781}"/>
              </a:ext>
            </a:extLst>
          </p:cNvPr>
          <p:cNvPicPr>
            <a:picLocks noChangeAspect="1"/>
          </p:cNvPicPr>
          <p:nvPr/>
        </p:nvPicPr>
        <p:blipFill>
          <a:blip r:embed="rId4"/>
          <a:stretch>
            <a:fillRect/>
          </a:stretch>
        </p:blipFill>
        <p:spPr>
          <a:xfrm>
            <a:off x="4611688" y="336126"/>
            <a:ext cx="7224743" cy="2764313"/>
          </a:xfrm>
          <a:prstGeom prst="rect">
            <a:avLst/>
          </a:prstGeom>
        </p:spPr>
      </p:pic>
    </p:spTree>
    <p:extLst>
      <p:ext uri="{BB962C8B-B14F-4D97-AF65-F5344CB8AC3E}">
        <p14:creationId xmlns:p14="http://schemas.microsoft.com/office/powerpoint/2010/main" val="419522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CED24-2F5C-24C1-819F-C4FDE081CEB0}"/>
              </a:ext>
            </a:extLst>
          </p:cNvPr>
          <p:cNvSpPr>
            <a:spLocks noGrp="1"/>
          </p:cNvSpPr>
          <p:nvPr>
            <p:ph type="title"/>
          </p:nvPr>
        </p:nvSpPr>
        <p:spPr>
          <a:xfrm>
            <a:off x="371475" y="260351"/>
            <a:ext cx="11520487" cy="758824"/>
          </a:xfrm>
        </p:spPr>
        <p:txBody>
          <a:bodyPr anchor="ctr">
            <a:normAutofit/>
          </a:bodyPr>
          <a:lstStyle/>
          <a:p>
            <a:r>
              <a:rPr lang="en-CA" dirty="0"/>
              <a:t>Comparison after resampling </a:t>
            </a:r>
          </a:p>
        </p:txBody>
      </p:sp>
      <p:pic>
        <p:nvPicPr>
          <p:cNvPr id="10" name="Picture 9" descr="A graph of a graph&#10;&#10;Description automatically generated with medium confidence">
            <a:extLst>
              <a:ext uri="{FF2B5EF4-FFF2-40B4-BE49-F238E27FC236}">
                <a16:creationId xmlns:a16="http://schemas.microsoft.com/office/drawing/2014/main" id="{755EB62E-A891-1275-E166-BACCB42E02AD}"/>
              </a:ext>
            </a:extLst>
          </p:cNvPr>
          <p:cNvPicPr>
            <a:picLocks noChangeAspect="1"/>
          </p:cNvPicPr>
          <p:nvPr/>
        </p:nvPicPr>
        <p:blipFill rotWithShape="1">
          <a:blip r:embed="rId2"/>
          <a:srcRect l="3303" r="2" b="2"/>
          <a:stretch/>
        </p:blipFill>
        <p:spPr>
          <a:xfrm>
            <a:off x="6454491" y="1226445"/>
            <a:ext cx="5255193" cy="2404860"/>
          </a:xfrm>
          <a:prstGeom prst="rect">
            <a:avLst/>
          </a:prstGeom>
          <a:noFill/>
        </p:spPr>
      </p:pic>
      <p:sp>
        <p:nvSpPr>
          <p:cNvPr id="18" name="Slide Number Placeholder 3">
            <a:extLst>
              <a:ext uri="{FF2B5EF4-FFF2-40B4-BE49-F238E27FC236}">
                <a16:creationId xmlns:a16="http://schemas.microsoft.com/office/drawing/2014/main" id="{97E3E555-0088-BFE9-9776-973AA7C84D09}"/>
              </a:ext>
            </a:extLst>
          </p:cNvPr>
          <p:cNvSpPr>
            <a:spLocks noGrp="1"/>
          </p:cNvSpPr>
          <p:nvPr>
            <p:ph type="sldNum" sz="quarter" idx="12"/>
          </p:nvPr>
        </p:nvSpPr>
        <p:spPr>
          <a:xfrm>
            <a:off x="11518900" y="6581978"/>
            <a:ext cx="373062" cy="206104"/>
          </a:xfrm>
        </p:spPr>
        <p:txBody>
          <a:bodyPr/>
          <a:lstStyle/>
          <a:p>
            <a:pPr>
              <a:spcAft>
                <a:spcPts val="600"/>
              </a:spcAft>
            </a:pPr>
            <a:fld id="{03DC2DEF-D2FE-4B45-ABA4-9F153FD1C98A}" type="slidenum">
              <a:rPr lang="en-US" smtClean="0"/>
              <a:pPr>
                <a:spcAft>
                  <a:spcPts val="600"/>
                </a:spcAft>
              </a:pPr>
              <a:t>9</a:t>
            </a:fld>
            <a:endParaRPr lang="en-US"/>
          </a:p>
        </p:txBody>
      </p:sp>
      <p:pic>
        <p:nvPicPr>
          <p:cNvPr id="8" name="Picture 7" descr="A graph of a graph&#10;&#10;Description automatically generated with medium confidence">
            <a:extLst>
              <a:ext uri="{FF2B5EF4-FFF2-40B4-BE49-F238E27FC236}">
                <a16:creationId xmlns:a16="http://schemas.microsoft.com/office/drawing/2014/main" id="{E3E59186-3CE1-1C2B-68BC-D36664AA2123}"/>
              </a:ext>
            </a:extLst>
          </p:cNvPr>
          <p:cNvPicPr>
            <a:picLocks noChangeAspect="1"/>
          </p:cNvPicPr>
          <p:nvPr/>
        </p:nvPicPr>
        <p:blipFill rotWithShape="1">
          <a:blip r:embed="rId3"/>
          <a:srcRect t="4973" r="2" b="1279"/>
          <a:stretch/>
        </p:blipFill>
        <p:spPr>
          <a:xfrm>
            <a:off x="442912" y="1102519"/>
            <a:ext cx="5757863" cy="2415600"/>
          </a:xfrm>
          <a:prstGeom prst="rect">
            <a:avLst/>
          </a:prstGeom>
          <a:noFill/>
        </p:spPr>
      </p:pic>
      <p:pic>
        <p:nvPicPr>
          <p:cNvPr id="13" name="Picture 12" descr="A graph showing different types of data&#10;&#10;Description automatically generated with medium confidence">
            <a:extLst>
              <a:ext uri="{FF2B5EF4-FFF2-40B4-BE49-F238E27FC236}">
                <a16:creationId xmlns:a16="http://schemas.microsoft.com/office/drawing/2014/main" id="{653CA954-6980-CB86-ED8A-7A5496355590}"/>
              </a:ext>
            </a:extLst>
          </p:cNvPr>
          <p:cNvPicPr>
            <a:picLocks noChangeAspect="1"/>
          </p:cNvPicPr>
          <p:nvPr/>
        </p:nvPicPr>
        <p:blipFill rotWithShape="1">
          <a:blip r:embed="rId4"/>
          <a:srcRect t="2902" r="-3" b="-3"/>
          <a:stretch/>
        </p:blipFill>
        <p:spPr>
          <a:xfrm>
            <a:off x="6272212" y="3836194"/>
            <a:ext cx="5619750" cy="2414587"/>
          </a:xfrm>
          <a:prstGeom prst="rect">
            <a:avLst/>
          </a:prstGeom>
          <a:noFill/>
        </p:spPr>
      </p:pic>
      <p:sp>
        <p:nvSpPr>
          <p:cNvPr id="5" name="Text Placeholder 4">
            <a:extLst>
              <a:ext uri="{FF2B5EF4-FFF2-40B4-BE49-F238E27FC236}">
                <a16:creationId xmlns:a16="http://schemas.microsoft.com/office/drawing/2014/main" id="{1107485D-E56C-0D96-3A32-A151BD2BA137}"/>
              </a:ext>
            </a:extLst>
          </p:cNvPr>
          <p:cNvSpPr>
            <a:spLocks noGrp="1"/>
          </p:cNvSpPr>
          <p:nvPr>
            <p:ph sz="half" idx="1"/>
          </p:nvPr>
        </p:nvSpPr>
        <p:spPr>
          <a:xfrm>
            <a:off x="622406" y="3848474"/>
            <a:ext cx="5256000" cy="2404800"/>
          </a:xfrm>
        </p:spPr>
        <p:txBody>
          <a:bodyPr>
            <a:normAutofit/>
          </a:bodyPr>
          <a:lstStyle/>
          <a:p>
            <a:r>
              <a:rPr lang="en-US" sz="1500" dirty="0"/>
              <a:t>The first thing we can observe is that the data augmentation was performed successfully, as the feature distribution for faulty instances have not been significantly distorted. It should also be noted that in Rotational Speed, Torque and Tool Wear the observations relating to failures have a density peak in extreme zones of the distribution. This implies that the outliers are not to be imputed to mistakes in the dataset building but rather to the natural variance of the same. </a:t>
            </a:r>
            <a:endParaRPr lang="en-CA" sz="1500" dirty="0"/>
          </a:p>
        </p:txBody>
      </p:sp>
      <p:sp>
        <p:nvSpPr>
          <p:cNvPr id="3" name="Slide Number Placeholder 2" hidden="1">
            <a:extLst>
              <a:ext uri="{FF2B5EF4-FFF2-40B4-BE49-F238E27FC236}">
                <a16:creationId xmlns:a16="http://schemas.microsoft.com/office/drawing/2014/main" id="{9EA089F2-6096-A997-6581-9FD85BD6D595}"/>
              </a:ext>
            </a:extLst>
          </p:cNvPr>
          <p:cNvSpPr>
            <a:spLocks noGrp="1"/>
          </p:cNvSpPr>
          <p:nvPr>
            <p:ph type="sldNum" sz="quarter" idx="4294967295"/>
          </p:nvPr>
        </p:nvSpPr>
        <p:spPr>
          <a:xfrm>
            <a:off x="11518900" y="6581978"/>
            <a:ext cx="373062" cy="206104"/>
          </a:xfrm>
        </p:spPr>
        <p:txBody>
          <a:bodyPr/>
          <a:lstStyle/>
          <a:p>
            <a:pPr>
              <a:spcAft>
                <a:spcPts val="600"/>
              </a:spcAft>
            </a:pPr>
            <a:fld id="{03DC2DEF-D2FE-4B45-ABA4-9F153FD1C98A}" type="slidenum">
              <a:rPr lang="en-US" smtClean="0"/>
              <a:pPr>
                <a:spcAft>
                  <a:spcPts val="600"/>
                </a:spcAft>
              </a:pPr>
              <a:t>9</a:t>
            </a:fld>
            <a:endParaRPr lang="en-US"/>
          </a:p>
        </p:txBody>
      </p:sp>
      <p:sp>
        <p:nvSpPr>
          <p:cNvPr id="12" name="Slide Number Placeholder 3" hidden="1">
            <a:extLst>
              <a:ext uri="{FF2B5EF4-FFF2-40B4-BE49-F238E27FC236}">
                <a16:creationId xmlns:a16="http://schemas.microsoft.com/office/drawing/2014/main" id="{634B6251-1305-8C7D-9963-A157784F8E4E}"/>
              </a:ext>
            </a:extLst>
          </p:cNvPr>
          <p:cNvSpPr>
            <a:spLocks noGrp="1"/>
          </p:cNvSpPr>
          <p:nvPr>
            <p:ph type="sldNum" sz="quarter" idx="4294967295"/>
          </p:nvPr>
        </p:nvSpPr>
        <p:spPr>
          <a:xfrm>
            <a:off x="11518900" y="6581978"/>
            <a:ext cx="373062" cy="206104"/>
          </a:xfrm>
        </p:spPr>
        <p:txBody>
          <a:bodyPr/>
          <a:lstStyle/>
          <a:p>
            <a:pPr>
              <a:spcAft>
                <a:spcPts val="600"/>
              </a:spcAft>
            </a:pPr>
            <a:fld id="{03DC2DEF-D2FE-4B45-ABA4-9F153FD1C98A}" type="slidenum">
              <a:rPr lang="en-US" smtClean="0"/>
              <a:pPr>
                <a:spcAft>
                  <a:spcPts val="600"/>
                </a:spcAft>
              </a:pPr>
              <a:t>9</a:t>
            </a:fld>
            <a:endParaRPr lang="en-US"/>
          </a:p>
        </p:txBody>
      </p:sp>
    </p:spTree>
    <p:extLst>
      <p:ext uri="{BB962C8B-B14F-4D97-AF65-F5344CB8AC3E}">
        <p14:creationId xmlns:p14="http://schemas.microsoft.com/office/powerpoint/2010/main" val="2785194156"/>
      </p:ext>
    </p:extLst>
  </p:cSld>
  <p:clrMapOvr>
    <a:masterClrMapping/>
  </p:clrMapOvr>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block presentation</Template>
  <TotalTime>2847</TotalTime>
  <Words>707</Words>
  <Application>Microsoft Office PowerPoint</Application>
  <PresentationFormat>Widescreen</PresentationFormat>
  <Paragraphs>64</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Calibri Light</vt:lpstr>
      <vt:lpstr>Minimal</vt:lpstr>
      <vt:lpstr>Roboto</vt:lpstr>
      <vt:lpstr>Times New Roman</vt:lpstr>
      <vt:lpstr>Wingdings</vt:lpstr>
      <vt:lpstr>Office Theme</vt:lpstr>
      <vt:lpstr>ARTIFICIAL INTELLIGENCE APPLICATION PROJECT</vt:lpstr>
      <vt:lpstr>GROUP Members</vt:lpstr>
      <vt:lpstr>INTRODUCTION</vt:lpstr>
      <vt:lpstr>OBJECTIVE</vt:lpstr>
      <vt:lpstr>Background</vt:lpstr>
      <vt:lpstr>IMPLEMENTATION</vt:lpstr>
      <vt:lpstr>Outliers inspection </vt:lpstr>
      <vt:lpstr>Visualisation</vt:lpstr>
      <vt:lpstr>Comparison after resampling </vt:lpstr>
      <vt:lpstr>IMPLEMENTATION: Logistic Regression Benchmark </vt:lpstr>
      <vt:lpstr>Model Implementations</vt:lpstr>
      <vt:lpstr>Conclusions &amp; 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Project 1</dc:title>
  <dc:creator>Wisdom Ikpe</dc:creator>
  <cp:lastModifiedBy>Confidence Ahuekwe</cp:lastModifiedBy>
  <cp:revision>3</cp:revision>
  <dcterms:created xsi:type="dcterms:W3CDTF">2023-10-02T23:50:27Z</dcterms:created>
  <dcterms:modified xsi:type="dcterms:W3CDTF">2024-04-12T00:46:12Z</dcterms:modified>
</cp:coreProperties>
</file>